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 id="2147483689" r:id="rId2"/>
    <p:sldMasterId id="2147483690" r:id="rId3"/>
  </p:sldMasterIdLst>
  <p:notesMasterIdLst>
    <p:notesMasterId r:id="rId2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6858000" type="screen4x3"/>
  <p:notesSz cx="6946900" cy="9220200"/>
  <p:embeddedFontLst>
    <p:embeddedFont>
      <p:font typeface="Book Antiqua" panose="02040602050305030304" pitchFamily="18"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Cambria" panose="02040503050406030204" pitchFamily="18" charset="0"/>
      <p:regular r:id="rId36"/>
      <p:bold r:id="rId37"/>
      <p:italic r:id="rId38"/>
      <p:boldItalic r:id="rId39"/>
    </p:embeddedFont>
    <p:embeddedFont>
      <p:font typeface="Georgia" panose="02040502050405020303" pitchFamily="18" charset="0"/>
      <p:regular r:id="rId40"/>
      <p:bold r:id="rId41"/>
      <p:italic r:id="rId42"/>
      <p:boldItalic r:id="rId43"/>
    </p:embeddedFont>
    <p:embeddedFont>
      <p:font typeface="Verdana" panose="020B060403050404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134" y="3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09900" cy="460375"/>
          </a:xfrm>
          <a:prstGeom prst="rect">
            <a:avLst/>
          </a:prstGeom>
          <a:noFill/>
          <a:ln>
            <a:noFill/>
          </a:ln>
        </p:spPr>
        <p:txBody>
          <a:bodyPr spcFirstLastPara="1" wrap="square" lIns="92375" tIns="46175" rIns="92375" bIns="4617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5413" y="0"/>
            <a:ext cx="3009900" cy="460375"/>
          </a:xfrm>
          <a:prstGeom prst="rect">
            <a:avLst/>
          </a:prstGeom>
          <a:noFill/>
          <a:ln>
            <a:noFill/>
          </a:ln>
        </p:spPr>
        <p:txBody>
          <a:bodyPr spcFirstLastPara="1" wrap="square" lIns="92375" tIns="46175" rIns="92375" bIns="4617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325" y="4379913"/>
            <a:ext cx="5556250" cy="4148137"/>
          </a:xfrm>
          <a:prstGeom prst="rect">
            <a:avLst/>
          </a:prstGeom>
          <a:noFill/>
          <a:ln>
            <a:noFill/>
          </a:ln>
        </p:spPr>
        <p:txBody>
          <a:bodyPr spcFirstLastPara="1" wrap="square" lIns="92375" tIns="46175" rIns="92375" bIns="46175"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58238"/>
            <a:ext cx="3009900" cy="460375"/>
          </a:xfrm>
          <a:prstGeom prst="rect">
            <a:avLst/>
          </a:prstGeom>
          <a:noFill/>
          <a:ln>
            <a:noFill/>
          </a:ln>
        </p:spPr>
        <p:txBody>
          <a:bodyPr spcFirstLastPara="1" wrap="square" lIns="92375" tIns="46175" rIns="92375" bIns="4617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5413" y="8758238"/>
            <a:ext cx="3009900" cy="460375"/>
          </a:xfrm>
          <a:prstGeom prst="rect">
            <a:avLst/>
          </a:prstGeom>
          <a:noFill/>
          <a:ln>
            <a:noFill/>
          </a:ln>
        </p:spPr>
        <p:txBody>
          <a:bodyPr spcFirstLastPara="1" wrap="square" lIns="92375" tIns="46175" rIns="92375" bIns="461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notes"/>
          <p:cNvSpPr>
            <a:spLocks noGrp="1" noRot="1" noChangeAspect="1"/>
          </p:cNvSpPr>
          <p:nvPr>
            <p:ph type="sldImg" idx="2"/>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notes"/>
          <p:cNvSpPr txBox="1">
            <a:spLocks noGrp="1"/>
          </p:cNvSpPr>
          <p:nvPr>
            <p:ph type="body" idx="1"/>
          </p:nvPr>
        </p:nvSpPr>
        <p:spPr>
          <a:xfrm>
            <a:off x="695325" y="4379913"/>
            <a:ext cx="5556250" cy="4148137"/>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285" name="Google Shape;285;p1:notes"/>
          <p:cNvSpPr txBox="1">
            <a:spLocks noGrp="1"/>
          </p:cNvSpPr>
          <p:nvPr>
            <p:ph type="sldNum" idx="12"/>
          </p:nvPr>
        </p:nvSpPr>
        <p:spPr>
          <a:xfrm>
            <a:off x="3935413" y="8758238"/>
            <a:ext cx="3009900" cy="460375"/>
          </a:xfrm>
          <a:prstGeom prst="rect">
            <a:avLst/>
          </a:prstGeom>
          <a:noFill/>
          <a:ln>
            <a:noFill/>
          </a:ln>
        </p:spPr>
        <p:txBody>
          <a:bodyPr spcFirstLastPara="1" wrap="square" lIns="92375" tIns="46175" rIns="92375" bIns="461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45a68a5d6b_0_25:notes"/>
          <p:cNvSpPr>
            <a:spLocks noGrp="1" noRot="1" noChangeAspect="1"/>
          </p:cNvSpPr>
          <p:nvPr>
            <p:ph type="sldImg" idx="2"/>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45a68a5d6b_0_25:notes"/>
          <p:cNvSpPr txBox="1">
            <a:spLocks noGrp="1"/>
          </p:cNvSpPr>
          <p:nvPr>
            <p:ph type="body" idx="1"/>
          </p:nvPr>
        </p:nvSpPr>
        <p:spPr>
          <a:xfrm>
            <a:off x="695325" y="4379913"/>
            <a:ext cx="5556300" cy="4148100"/>
          </a:xfrm>
          <a:prstGeom prst="rect">
            <a:avLst/>
          </a:prstGeom>
        </p:spPr>
        <p:txBody>
          <a:bodyPr spcFirstLastPara="1" wrap="square" lIns="92375" tIns="46175" rIns="92375" bIns="46175" anchor="t" anchorCtr="0">
            <a:noAutofit/>
          </a:bodyPr>
          <a:lstStyle/>
          <a:p>
            <a:pPr marL="0" lvl="0" indent="0" algn="l" rtl="0">
              <a:spcBef>
                <a:spcPts val="360"/>
              </a:spcBef>
              <a:spcAft>
                <a:spcPts val="0"/>
              </a:spcAft>
              <a:buNone/>
            </a:pPr>
            <a:endParaRPr/>
          </a:p>
        </p:txBody>
      </p:sp>
      <p:sp>
        <p:nvSpPr>
          <p:cNvPr id="378" name="Google Shape;378;g45a68a5d6b_0_25:notes"/>
          <p:cNvSpPr txBox="1">
            <a:spLocks noGrp="1"/>
          </p:cNvSpPr>
          <p:nvPr>
            <p:ph type="sldNum" idx="12"/>
          </p:nvPr>
        </p:nvSpPr>
        <p:spPr>
          <a:xfrm>
            <a:off x="3935413" y="8758238"/>
            <a:ext cx="3009900" cy="460500"/>
          </a:xfrm>
          <a:prstGeom prst="rect">
            <a:avLst/>
          </a:prstGeom>
        </p:spPr>
        <p:txBody>
          <a:bodyPr spcFirstLastPara="1" wrap="square" lIns="92375" tIns="46175" rIns="92375" bIns="461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7:notes"/>
          <p:cNvSpPr>
            <a:spLocks noGrp="1" noRot="1" noChangeAspect="1"/>
          </p:cNvSpPr>
          <p:nvPr>
            <p:ph type="sldImg" idx="2"/>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7:notes"/>
          <p:cNvSpPr txBox="1">
            <a:spLocks noGrp="1"/>
          </p:cNvSpPr>
          <p:nvPr>
            <p:ph type="body" idx="1"/>
          </p:nvPr>
        </p:nvSpPr>
        <p:spPr>
          <a:xfrm>
            <a:off x="695325" y="4379913"/>
            <a:ext cx="5556250" cy="4148137"/>
          </a:xfrm>
          <a:prstGeom prst="rect">
            <a:avLst/>
          </a:prstGeom>
          <a:noFill/>
          <a:ln>
            <a:noFill/>
          </a:ln>
        </p:spPr>
        <p:txBody>
          <a:bodyPr spcFirstLastPara="1" wrap="square" lIns="92375" tIns="46175" rIns="92375" bIns="46175" anchor="t" anchorCtr="0">
            <a:noAutofit/>
          </a:bodyPr>
          <a:lstStyle/>
          <a:p>
            <a:pPr marL="0" lvl="0" indent="0" algn="l" rtl="0">
              <a:lnSpc>
                <a:spcPct val="90000"/>
              </a:lnSpc>
              <a:spcBef>
                <a:spcPts val="0"/>
              </a:spcBef>
              <a:spcAft>
                <a:spcPts val="0"/>
              </a:spcAft>
              <a:buNone/>
            </a:pPr>
            <a:r>
              <a:rPr lang="en-US" sz="1020"/>
              <a:t>Day 5 Start Extension in Ottawa and Toronto</a:t>
            </a:r>
            <a:r>
              <a:rPr lang="en-US" sz="1020" b="0" i="1">
                <a:solidFill>
                  <a:schemeClr val="dk1"/>
                </a:solidFill>
                <a:latin typeface="Calibri"/>
                <a:ea typeface="Calibri"/>
                <a:cs typeface="Calibri"/>
                <a:sym typeface="Calibri"/>
              </a:rPr>
              <a:t>Breakfast</a:t>
            </a:r>
            <a:endParaRPr sz="1020" b="0" i="1">
              <a:solidFill>
                <a:schemeClr val="dk1"/>
              </a:solidFill>
              <a:latin typeface="Calibri"/>
              <a:ea typeface="Calibri"/>
              <a:cs typeface="Calibri"/>
              <a:sym typeface="Calibri"/>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Travel to Ottawa</a:t>
            </a:r>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Ottawa Guided Sightseeing Tour</a:t>
            </a:r>
            <a:r>
              <a:rPr lang="en-US" sz="1020" b="0" i="1">
                <a:solidFill>
                  <a:schemeClr val="dk1"/>
                </a:solidFill>
                <a:latin typeface="Calibri"/>
                <a:ea typeface="Calibri"/>
                <a:cs typeface="Calibri"/>
                <a:sym typeface="Calibri"/>
              </a:rPr>
              <a:t> Peace Tower, Embassy Row, Parliament Buildings &amp; Changing of the Guard</a:t>
            </a:r>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Byward Market visit</a:t>
            </a:r>
            <a:r>
              <a:rPr lang="en-US" sz="1020" b="0" i="1">
                <a:solidFill>
                  <a:schemeClr val="dk1"/>
                </a:solidFill>
                <a:latin typeface="Calibri"/>
                <a:ea typeface="Calibri"/>
                <a:cs typeface="Calibri"/>
                <a:sym typeface="Calibri"/>
              </a:rPr>
              <a:t> </a:t>
            </a:r>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Crime and Punishment Jail Tour</a:t>
            </a:r>
            <a:r>
              <a:rPr lang="en-US" sz="1020" b="0" i="1">
                <a:solidFill>
                  <a:schemeClr val="dk1"/>
                </a:solidFill>
                <a:latin typeface="Calibri"/>
                <a:ea typeface="Calibri"/>
                <a:cs typeface="Calibri"/>
                <a:sym typeface="Calibri"/>
              </a:rPr>
              <a:t> </a:t>
            </a:r>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Dinner</a:t>
            </a:r>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Hotel Overnight</a:t>
            </a:r>
            <a:endParaRPr/>
          </a:p>
          <a:p>
            <a:pPr marL="0" lvl="0" indent="0" algn="l" rtl="0">
              <a:lnSpc>
                <a:spcPct val="90000"/>
              </a:lnSpc>
              <a:spcBef>
                <a:spcPts val="306"/>
              </a:spcBef>
              <a:spcAft>
                <a:spcPts val="0"/>
              </a:spcAft>
              <a:buNone/>
            </a:pPr>
            <a:r>
              <a:rPr lang="en-US" sz="1020"/>
              <a:t>Day 6 Ottawa--Toronto</a:t>
            </a:r>
            <a:r>
              <a:rPr lang="en-US" sz="1020" b="0" i="1">
                <a:solidFill>
                  <a:schemeClr val="dk1"/>
                </a:solidFill>
                <a:latin typeface="Calibri"/>
                <a:ea typeface="Calibri"/>
                <a:cs typeface="Calibri"/>
                <a:sym typeface="Calibri"/>
              </a:rPr>
              <a:t>Breakfast</a:t>
            </a:r>
            <a:endParaRPr sz="1020" b="0" i="1">
              <a:solidFill>
                <a:schemeClr val="dk1"/>
              </a:solidFill>
              <a:latin typeface="Calibri"/>
              <a:ea typeface="Calibri"/>
              <a:cs typeface="Calibri"/>
              <a:sym typeface="Calibri"/>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Rideau Canal guided bike tour</a:t>
            </a:r>
            <a:r>
              <a:rPr lang="en-US" sz="1020" b="0" i="1">
                <a:solidFill>
                  <a:schemeClr val="dk1"/>
                </a:solidFill>
                <a:latin typeface="Calibri"/>
                <a:ea typeface="Calibri"/>
                <a:cs typeface="Calibri"/>
                <a:sym typeface="Calibri"/>
              </a:rPr>
              <a:t> </a:t>
            </a:r>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National Gallery visit</a:t>
            </a:r>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Travel to Toronto</a:t>
            </a:r>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Toronto City Walk</a:t>
            </a:r>
            <a:r>
              <a:rPr lang="en-US" sz="1020" b="0" i="1">
                <a:solidFill>
                  <a:schemeClr val="dk1"/>
                </a:solidFill>
                <a:latin typeface="Calibri"/>
                <a:ea typeface="Calibri"/>
                <a:cs typeface="Calibri"/>
                <a:sym typeface="Calibri"/>
              </a:rPr>
              <a:t> Yonge Street, Financial District, Old City Hall, MOCCA</a:t>
            </a:r>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CN Tower visit</a:t>
            </a:r>
            <a:r>
              <a:rPr lang="en-US" sz="1020" b="0" i="1">
                <a:solidFill>
                  <a:schemeClr val="dk1"/>
                </a:solidFill>
                <a:latin typeface="Calibri"/>
                <a:ea typeface="Calibri"/>
                <a:cs typeface="Calibri"/>
                <a:sym typeface="Calibri"/>
              </a:rPr>
              <a:t> </a:t>
            </a:r>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Dinner</a:t>
            </a:r>
            <a:endParaRPr/>
          </a:p>
          <a:p>
            <a:pPr marL="0" lvl="0" indent="0" algn="l" rtl="0">
              <a:lnSpc>
                <a:spcPct val="90000"/>
              </a:lnSpc>
              <a:spcBef>
                <a:spcPts val="306"/>
              </a:spcBef>
              <a:spcAft>
                <a:spcPts val="0"/>
              </a:spcAft>
              <a:buNone/>
            </a:pPr>
            <a:r>
              <a:rPr lang="en-US" sz="1020"/>
              <a:t>Day 7 Niagara Falls Excursion</a:t>
            </a:r>
            <a:r>
              <a:rPr lang="en-US" sz="1020" b="0" i="1">
                <a:solidFill>
                  <a:schemeClr val="dk1"/>
                </a:solidFill>
                <a:latin typeface="Calibri"/>
                <a:ea typeface="Calibri"/>
                <a:cs typeface="Calibri"/>
                <a:sym typeface="Calibri"/>
              </a:rPr>
              <a:t>Breakfast</a:t>
            </a:r>
            <a:endParaRPr sz="1020" b="0" i="1">
              <a:solidFill>
                <a:schemeClr val="dk1"/>
              </a:solidFill>
              <a:latin typeface="Calibri"/>
              <a:ea typeface="Calibri"/>
              <a:cs typeface="Calibri"/>
              <a:sym typeface="Calibri"/>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Niagara Tour Director-Led Sightseeing</a:t>
            </a:r>
            <a:r>
              <a:rPr lang="en-US" sz="1020" b="0" i="1">
                <a:solidFill>
                  <a:schemeClr val="dk1"/>
                </a:solidFill>
                <a:latin typeface="Calibri"/>
                <a:ea typeface="Calibri"/>
                <a:cs typeface="Calibri"/>
                <a:sym typeface="Calibri"/>
              </a:rPr>
              <a:t> Brock's Monument, </a:t>
            </a:r>
            <a:r>
              <a:rPr lang="en-US" sz="1020" b="0" i="1" u="none" strike="noStrike">
                <a:solidFill>
                  <a:schemeClr val="dk1"/>
                </a:solidFill>
                <a:latin typeface="Calibri"/>
                <a:ea typeface="Calibri"/>
                <a:cs typeface="Calibri"/>
                <a:sym typeface="Calibri"/>
              </a:rPr>
              <a:t>Battle of Queenston Heights Re-Enactment</a:t>
            </a:r>
            <a:r>
              <a:rPr lang="en-US" sz="1020" b="0" i="1">
                <a:solidFill>
                  <a:schemeClr val="dk1"/>
                </a:solidFill>
                <a:latin typeface="Calibri"/>
                <a:ea typeface="Calibri"/>
                <a:cs typeface="Calibri"/>
                <a:sym typeface="Calibri"/>
              </a:rPr>
              <a:t> </a:t>
            </a:r>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IMAX Theatre Niagara Falls - Legends and Daredevils</a:t>
            </a:r>
            <a:r>
              <a:rPr lang="en-US" sz="1020" b="0" i="1">
                <a:solidFill>
                  <a:schemeClr val="dk1"/>
                </a:solidFill>
                <a:latin typeface="Calibri"/>
                <a:ea typeface="Calibri"/>
                <a:cs typeface="Calibri"/>
                <a:sym typeface="Calibri"/>
              </a:rPr>
              <a:t> </a:t>
            </a:r>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Maid of the Mist ride</a:t>
            </a:r>
            <a:r>
              <a:rPr lang="en-US" sz="1020" b="0" i="1">
                <a:solidFill>
                  <a:schemeClr val="dk1"/>
                </a:solidFill>
                <a:latin typeface="Calibri"/>
                <a:ea typeface="Calibri"/>
                <a:cs typeface="Calibri"/>
                <a:sym typeface="Calibri"/>
              </a:rPr>
              <a:t> </a:t>
            </a:r>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Dinner</a:t>
            </a:r>
            <a:endParaRPr/>
          </a:p>
          <a:p>
            <a:pPr marL="0" lvl="0" indent="0" algn="l" rtl="0">
              <a:lnSpc>
                <a:spcPct val="90000"/>
              </a:lnSpc>
              <a:spcBef>
                <a:spcPts val="306"/>
              </a:spcBef>
              <a:spcAft>
                <a:spcPts val="0"/>
              </a:spcAft>
              <a:buNone/>
            </a:pPr>
            <a:r>
              <a:rPr lang="en-US" sz="1020"/>
              <a:t>Day 8 End Tour</a:t>
            </a:r>
            <a:r>
              <a:rPr lang="en-US" sz="1020" b="0" i="1">
                <a:solidFill>
                  <a:schemeClr val="dk1"/>
                </a:solidFill>
                <a:latin typeface="Calibri"/>
                <a:ea typeface="Calibri"/>
                <a:cs typeface="Calibri"/>
                <a:sym typeface="Calibri"/>
              </a:rPr>
              <a:t>Breakfast</a:t>
            </a:r>
            <a:endParaRPr sz="1020" b="0" i="1">
              <a:solidFill>
                <a:schemeClr val="dk1"/>
              </a:solidFill>
              <a:latin typeface="Calibri"/>
              <a:ea typeface="Calibri"/>
              <a:cs typeface="Calibri"/>
              <a:sym typeface="Calibri"/>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Travel home</a:t>
            </a:r>
            <a:endParaRPr/>
          </a:p>
          <a:p>
            <a:pPr marL="0" lvl="0" indent="0" algn="l" rtl="0">
              <a:lnSpc>
                <a:spcPct val="90000"/>
              </a:lnSpc>
              <a:spcBef>
                <a:spcPts val="306"/>
              </a:spcBef>
              <a:spcAft>
                <a:spcPts val="0"/>
              </a:spcAft>
              <a:buNone/>
            </a:pPr>
            <a:endParaRPr sz="1020"/>
          </a:p>
        </p:txBody>
      </p:sp>
      <p:sp>
        <p:nvSpPr>
          <p:cNvPr id="391" name="Google Shape;391;p7:notes"/>
          <p:cNvSpPr txBox="1">
            <a:spLocks noGrp="1"/>
          </p:cNvSpPr>
          <p:nvPr>
            <p:ph type="sldNum" idx="12"/>
          </p:nvPr>
        </p:nvSpPr>
        <p:spPr>
          <a:xfrm>
            <a:off x="3935413" y="8758238"/>
            <a:ext cx="3009900" cy="460375"/>
          </a:xfrm>
          <a:prstGeom prst="rect">
            <a:avLst/>
          </a:prstGeom>
          <a:noFill/>
          <a:ln>
            <a:noFill/>
          </a:ln>
        </p:spPr>
        <p:txBody>
          <a:bodyPr spcFirstLastPara="1" wrap="square" lIns="92375" tIns="46175" rIns="92375" bIns="461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8:notes"/>
          <p:cNvSpPr>
            <a:spLocks noGrp="1" noRot="1" noChangeAspect="1"/>
          </p:cNvSpPr>
          <p:nvPr>
            <p:ph type="sldImg" idx="2"/>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8:notes"/>
          <p:cNvSpPr txBox="1">
            <a:spLocks noGrp="1"/>
          </p:cNvSpPr>
          <p:nvPr>
            <p:ph type="body" idx="1"/>
          </p:nvPr>
        </p:nvSpPr>
        <p:spPr>
          <a:xfrm>
            <a:off x="695325" y="4379913"/>
            <a:ext cx="5556250" cy="4148137"/>
          </a:xfrm>
          <a:prstGeom prst="rect">
            <a:avLst/>
          </a:prstGeom>
          <a:noFill/>
          <a:ln>
            <a:noFill/>
          </a:ln>
        </p:spPr>
        <p:txBody>
          <a:bodyPr spcFirstLastPara="1" wrap="square" lIns="92375" tIns="46175" rIns="92375" bIns="46175" anchor="t" anchorCtr="0">
            <a:noAutofit/>
          </a:bodyPr>
          <a:lstStyle/>
          <a:p>
            <a:pPr marL="0" lvl="0" indent="0" algn="l" rtl="0">
              <a:lnSpc>
                <a:spcPct val="90000"/>
              </a:lnSpc>
              <a:spcBef>
                <a:spcPts val="0"/>
              </a:spcBef>
              <a:spcAft>
                <a:spcPts val="0"/>
              </a:spcAft>
              <a:buNone/>
            </a:pPr>
            <a:r>
              <a:rPr lang="en-US" sz="1020"/>
              <a:t>Day 5 Start Extension in Ottawa and Toronto</a:t>
            </a:r>
            <a:r>
              <a:rPr lang="en-US" sz="1020" b="0" i="1">
                <a:solidFill>
                  <a:schemeClr val="dk1"/>
                </a:solidFill>
                <a:latin typeface="Calibri"/>
                <a:ea typeface="Calibri"/>
                <a:cs typeface="Calibri"/>
                <a:sym typeface="Calibri"/>
              </a:rPr>
              <a:t>Breakfast</a:t>
            </a:r>
            <a:endParaRPr sz="1020" b="0" i="1">
              <a:solidFill>
                <a:schemeClr val="dk1"/>
              </a:solidFill>
              <a:latin typeface="Calibri"/>
              <a:ea typeface="Calibri"/>
              <a:cs typeface="Calibri"/>
              <a:sym typeface="Calibri"/>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Travel to Ottawa</a:t>
            </a:r>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Ottawa Guided Sightseeing Tour</a:t>
            </a:r>
            <a:r>
              <a:rPr lang="en-US" sz="1020" b="0" i="1">
                <a:solidFill>
                  <a:schemeClr val="dk1"/>
                </a:solidFill>
                <a:latin typeface="Calibri"/>
                <a:ea typeface="Calibri"/>
                <a:cs typeface="Calibri"/>
                <a:sym typeface="Calibri"/>
              </a:rPr>
              <a:t> Peace Tower, Embassy Row, Parliament Buildings &amp; Changing of the Guard</a:t>
            </a:r>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Byward Market visit</a:t>
            </a:r>
            <a:r>
              <a:rPr lang="en-US" sz="1020" b="0" i="1">
                <a:solidFill>
                  <a:schemeClr val="dk1"/>
                </a:solidFill>
                <a:latin typeface="Calibri"/>
                <a:ea typeface="Calibri"/>
                <a:cs typeface="Calibri"/>
                <a:sym typeface="Calibri"/>
              </a:rPr>
              <a:t> </a:t>
            </a:r>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Crime and Punishment Jail Tour</a:t>
            </a:r>
            <a:r>
              <a:rPr lang="en-US" sz="1020" b="0" i="1">
                <a:solidFill>
                  <a:schemeClr val="dk1"/>
                </a:solidFill>
                <a:latin typeface="Calibri"/>
                <a:ea typeface="Calibri"/>
                <a:cs typeface="Calibri"/>
                <a:sym typeface="Calibri"/>
              </a:rPr>
              <a:t> </a:t>
            </a:r>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Dinner</a:t>
            </a:r>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Hotel Overnight</a:t>
            </a:r>
            <a:endParaRPr/>
          </a:p>
          <a:p>
            <a:pPr marL="0" lvl="0" indent="0" algn="l" rtl="0">
              <a:lnSpc>
                <a:spcPct val="90000"/>
              </a:lnSpc>
              <a:spcBef>
                <a:spcPts val="306"/>
              </a:spcBef>
              <a:spcAft>
                <a:spcPts val="0"/>
              </a:spcAft>
              <a:buNone/>
            </a:pPr>
            <a:r>
              <a:rPr lang="en-US" sz="1020"/>
              <a:t>Day 6 Ottawa--Toronto</a:t>
            </a:r>
            <a:r>
              <a:rPr lang="en-US" sz="1020" b="0" i="1">
                <a:solidFill>
                  <a:schemeClr val="dk1"/>
                </a:solidFill>
                <a:latin typeface="Calibri"/>
                <a:ea typeface="Calibri"/>
                <a:cs typeface="Calibri"/>
                <a:sym typeface="Calibri"/>
              </a:rPr>
              <a:t>Breakfast</a:t>
            </a:r>
            <a:endParaRPr sz="1020" b="0" i="1">
              <a:solidFill>
                <a:schemeClr val="dk1"/>
              </a:solidFill>
              <a:latin typeface="Calibri"/>
              <a:ea typeface="Calibri"/>
              <a:cs typeface="Calibri"/>
              <a:sym typeface="Calibri"/>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Rideau Canal guided bike tour</a:t>
            </a:r>
            <a:r>
              <a:rPr lang="en-US" sz="1020" b="0" i="1">
                <a:solidFill>
                  <a:schemeClr val="dk1"/>
                </a:solidFill>
                <a:latin typeface="Calibri"/>
                <a:ea typeface="Calibri"/>
                <a:cs typeface="Calibri"/>
                <a:sym typeface="Calibri"/>
              </a:rPr>
              <a:t> </a:t>
            </a:r>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National Gallery visit</a:t>
            </a:r>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Travel to Toronto</a:t>
            </a:r>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Toronto City Walk</a:t>
            </a:r>
            <a:r>
              <a:rPr lang="en-US" sz="1020" b="0" i="1">
                <a:solidFill>
                  <a:schemeClr val="dk1"/>
                </a:solidFill>
                <a:latin typeface="Calibri"/>
                <a:ea typeface="Calibri"/>
                <a:cs typeface="Calibri"/>
                <a:sym typeface="Calibri"/>
              </a:rPr>
              <a:t> Yonge Street, Financial District, Old City Hall, MOCCA</a:t>
            </a:r>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CN Tower visit</a:t>
            </a:r>
            <a:r>
              <a:rPr lang="en-US" sz="1020" b="0" i="1">
                <a:solidFill>
                  <a:schemeClr val="dk1"/>
                </a:solidFill>
                <a:latin typeface="Calibri"/>
                <a:ea typeface="Calibri"/>
                <a:cs typeface="Calibri"/>
                <a:sym typeface="Calibri"/>
              </a:rPr>
              <a:t> </a:t>
            </a:r>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Dinner</a:t>
            </a:r>
            <a:endParaRPr/>
          </a:p>
          <a:p>
            <a:pPr marL="0" lvl="0" indent="0" algn="l" rtl="0">
              <a:lnSpc>
                <a:spcPct val="90000"/>
              </a:lnSpc>
              <a:spcBef>
                <a:spcPts val="306"/>
              </a:spcBef>
              <a:spcAft>
                <a:spcPts val="0"/>
              </a:spcAft>
              <a:buNone/>
            </a:pPr>
            <a:r>
              <a:rPr lang="en-US" sz="1020"/>
              <a:t>Day 7 Niagara Falls Excursion</a:t>
            </a:r>
            <a:r>
              <a:rPr lang="en-US" sz="1020" b="0" i="1">
                <a:solidFill>
                  <a:schemeClr val="dk1"/>
                </a:solidFill>
                <a:latin typeface="Calibri"/>
                <a:ea typeface="Calibri"/>
                <a:cs typeface="Calibri"/>
                <a:sym typeface="Calibri"/>
              </a:rPr>
              <a:t>Breakfast</a:t>
            </a:r>
            <a:endParaRPr sz="1020" b="0" i="1">
              <a:solidFill>
                <a:schemeClr val="dk1"/>
              </a:solidFill>
              <a:latin typeface="Calibri"/>
              <a:ea typeface="Calibri"/>
              <a:cs typeface="Calibri"/>
              <a:sym typeface="Calibri"/>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Niagara Tour Director-Led Sightseeing</a:t>
            </a:r>
            <a:r>
              <a:rPr lang="en-US" sz="1020" b="0" i="1">
                <a:solidFill>
                  <a:schemeClr val="dk1"/>
                </a:solidFill>
                <a:latin typeface="Calibri"/>
                <a:ea typeface="Calibri"/>
                <a:cs typeface="Calibri"/>
                <a:sym typeface="Calibri"/>
              </a:rPr>
              <a:t> Brock's Monument, </a:t>
            </a:r>
            <a:r>
              <a:rPr lang="en-US" sz="1020" b="0" i="1" u="none" strike="noStrike">
                <a:solidFill>
                  <a:schemeClr val="dk1"/>
                </a:solidFill>
                <a:latin typeface="Calibri"/>
                <a:ea typeface="Calibri"/>
                <a:cs typeface="Calibri"/>
                <a:sym typeface="Calibri"/>
              </a:rPr>
              <a:t>Battle of Queenston Heights Re-Enactment</a:t>
            </a:r>
            <a:r>
              <a:rPr lang="en-US" sz="1020" b="0" i="1">
                <a:solidFill>
                  <a:schemeClr val="dk1"/>
                </a:solidFill>
                <a:latin typeface="Calibri"/>
                <a:ea typeface="Calibri"/>
                <a:cs typeface="Calibri"/>
                <a:sym typeface="Calibri"/>
              </a:rPr>
              <a:t> </a:t>
            </a:r>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IMAX Theatre Niagara Falls - Legends and Daredevils</a:t>
            </a:r>
            <a:r>
              <a:rPr lang="en-US" sz="1020" b="0" i="1">
                <a:solidFill>
                  <a:schemeClr val="dk1"/>
                </a:solidFill>
                <a:latin typeface="Calibri"/>
                <a:ea typeface="Calibri"/>
                <a:cs typeface="Calibri"/>
                <a:sym typeface="Calibri"/>
              </a:rPr>
              <a:t> </a:t>
            </a:r>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Maid of the Mist ride</a:t>
            </a:r>
            <a:r>
              <a:rPr lang="en-US" sz="1020" b="0" i="1">
                <a:solidFill>
                  <a:schemeClr val="dk1"/>
                </a:solidFill>
                <a:latin typeface="Calibri"/>
                <a:ea typeface="Calibri"/>
                <a:cs typeface="Calibri"/>
                <a:sym typeface="Calibri"/>
              </a:rPr>
              <a:t> </a:t>
            </a:r>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Dinner</a:t>
            </a:r>
            <a:endParaRPr/>
          </a:p>
          <a:p>
            <a:pPr marL="0" lvl="0" indent="0" algn="l" rtl="0">
              <a:lnSpc>
                <a:spcPct val="90000"/>
              </a:lnSpc>
              <a:spcBef>
                <a:spcPts val="306"/>
              </a:spcBef>
              <a:spcAft>
                <a:spcPts val="0"/>
              </a:spcAft>
              <a:buNone/>
            </a:pPr>
            <a:r>
              <a:rPr lang="en-US" sz="1020"/>
              <a:t>Day 8 End Tour</a:t>
            </a:r>
            <a:r>
              <a:rPr lang="en-US" sz="1020" b="0" i="1">
                <a:solidFill>
                  <a:schemeClr val="dk1"/>
                </a:solidFill>
                <a:latin typeface="Calibri"/>
                <a:ea typeface="Calibri"/>
                <a:cs typeface="Calibri"/>
                <a:sym typeface="Calibri"/>
              </a:rPr>
              <a:t>Breakfast</a:t>
            </a:r>
            <a:endParaRPr sz="1020" b="0" i="1">
              <a:solidFill>
                <a:schemeClr val="dk1"/>
              </a:solidFill>
              <a:latin typeface="Calibri"/>
              <a:ea typeface="Calibri"/>
              <a:cs typeface="Calibri"/>
              <a:sym typeface="Calibri"/>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Travel home</a:t>
            </a:r>
            <a:endParaRPr/>
          </a:p>
          <a:p>
            <a:pPr marL="0" lvl="0" indent="0" algn="l" rtl="0">
              <a:lnSpc>
                <a:spcPct val="90000"/>
              </a:lnSpc>
              <a:spcBef>
                <a:spcPts val="306"/>
              </a:spcBef>
              <a:spcAft>
                <a:spcPts val="0"/>
              </a:spcAft>
              <a:buNone/>
            </a:pPr>
            <a:endParaRPr sz="1020"/>
          </a:p>
        </p:txBody>
      </p:sp>
      <p:sp>
        <p:nvSpPr>
          <p:cNvPr id="400" name="Google Shape;400;p8:notes"/>
          <p:cNvSpPr txBox="1">
            <a:spLocks noGrp="1"/>
          </p:cNvSpPr>
          <p:nvPr>
            <p:ph type="sldNum" idx="12"/>
          </p:nvPr>
        </p:nvSpPr>
        <p:spPr>
          <a:xfrm>
            <a:off x="3935413" y="8758238"/>
            <a:ext cx="3009900" cy="460375"/>
          </a:xfrm>
          <a:prstGeom prst="rect">
            <a:avLst/>
          </a:prstGeom>
          <a:noFill/>
          <a:ln>
            <a:noFill/>
          </a:ln>
        </p:spPr>
        <p:txBody>
          <a:bodyPr spcFirstLastPara="1" wrap="square" lIns="92375" tIns="46175" rIns="92375" bIns="461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9:notes"/>
          <p:cNvSpPr txBox="1">
            <a:spLocks noGrp="1"/>
          </p:cNvSpPr>
          <p:nvPr>
            <p:ph type="body" idx="1"/>
          </p:nvPr>
        </p:nvSpPr>
        <p:spPr>
          <a:xfrm>
            <a:off x="695325" y="4379913"/>
            <a:ext cx="5556250" cy="4148137"/>
          </a:xfrm>
          <a:prstGeom prst="rect">
            <a:avLst/>
          </a:prstGeom>
        </p:spPr>
        <p:txBody>
          <a:bodyPr spcFirstLastPara="1" wrap="square" lIns="92375" tIns="46175" rIns="92375" bIns="46175" anchor="t" anchorCtr="0">
            <a:noAutofit/>
          </a:bodyPr>
          <a:lstStyle/>
          <a:p>
            <a:pPr marL="0" lvl="0" indent="0" algn="l" rtl="0">
              <a:spcBef>
                <a:spcPts val="360"/>
              </a:spcBef>
              <a:spcAft>
                <a:spcPts val="0"/>
              </a:spcAft>
              <a:buNone/>
            </a:pPr>
            <a:endParaRPr/>
          </a:p>
        </p:txBody>
      </p:sp>
      <p:sp>
        <p:nvSpPr>
          <p:cNvPr id="408" name="Google Shape;408;p9:notes"/>
          <p:cNvSpPr>
            <a:spLocks noGrp="1" noRot="1" noChangeAspect="1"/>
          </p:cNvSpPr>
          <p:nvPr>
            <p:ph type="sldImg" idx="2"/>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0:notes"/>
          <p:cNvSpPr>
            <a:spLocks noGrp="1" noRot="1" noChangeAspect="1"/>
          </p:cNvSpPr>
          <p:nvPr>
            <p:ph type="sldImg" idx="2"/>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6" name="Google Shape;416;p10:notes"/>
          <p:cNvSpPr txBox="1">
            <a:spLocks noGrp="1"/>
          </p:cNvSpPr>
          <p:nvPr>
            <p:ph type="body" idx="1"/>
          </p:nvPr>
        </p:nvSpPr>
        <p:spPr>
          <a:xfrm>
            <a:off x="695325" y="4379913"/>
            <a:ext cx="5556250" cy="4148137"/>
          </a:xfrm>
          <a:prstGeom prst="rect">
            <a:avLst/>
          </a:prstGeom>
          <a:noFill/>
          <a:ln>
            <a:noFill/>
          </a:ln>
        </p:spPr>
        <p:txBody>
          <a:bodyPr spcFirstLastPara="1" wrap="square" lIns="92375" tIns="46175" rIns="92375" bIns="46175" anchor="t" anchorCtr="0">
            <a:noAutofit/>
          </a:bodyPr>
          <a:lstStyle/>
          <a:p>
            <a:pPr marL="563529" lvl="1" indent="-194002" algn="l" rtl="0">
              <a:spcBef>
                <a:spcPts val="0"/>
              </a:spcBef>
              <a:spcAft>
                <a:spcPts val="0"/>
              </a:spcAft>
              <a:buNone/>
            </a:pPr>
            <a:r>
              <a:rPr lang="en-US" b="1" u="sng"/>
              <a:t>Details on Trip Mate</a:t>
            </a:r>
            <a:endParaRPr/>
          </a:p>
          <a:p>
            <a:pPr marL="563529" lvl="1" indent="-194002" algn="l" rtl="0">
              <a:spcBef>
                <a:spcPts val="360"/>
              </a:spcBef>
              <a:spcAft>
                <a:spcPts val="0"/>
              </a:spcAft>
              <a:buClr>
                <a:srgbClr val="7F7F7F"/>
              </a:buClr>
              <a:buSzPts val="1200"/>
              <a:buFont typeface="Merriweather Sans"/>
              <a:buChar char="›"/>
            </a:pPr>
            <a:r>
              <a:rPr lang="en-US"/>
              <a:t>A traveler’s injury, sickness, or death of an immediate family member.</a:t>
            </a:r>
            <a:endParaRPr/>
          </a:p>
          <a:p>
            <a:pPr marL="563529" lvl="1" indent="-194002" algn="l" rtl="0">
              <a:spcBef>
                <a:spcPts val="360"/>
              </a:spcBef>
              <a:spcAft>
                <a:spcPts val="0"/>
              </a:spcAft>
              <a:buClr>
                <a:srgbClr val="7F7F7F"/>
              </a:buClr>
              <a:buSzPts val="1200"/>
              <a:buFont typeface="Merriweather Sans"/>
              <a:buChar char="›"/>
            </a:pPr>
            <a:r>
              <a:rPr lang="en-US"/>
              <a:t>Theft of passport or visas.</a:t>
            </a:r>
            <a:endParaRPr/>
          </a:p>
          <a:p>
            <a:pPr marL="563529" lvl="1" indent="-194002" algn="l" rtl="0">
              <a:spcBef>
                <a:spcPts val="360"/>
              </a:spcBef>
              <a:spcAft>
                <a:spcPts val="0"/>
              </a:spcAft>
              <a:buClr>
                <a:srgbClr val="7F7F7F"/>
              </a:buClr>
              <a:buSzPts val="1200"/>
              <a:buFont typeface="Merriweather Sans"/>
              <a:buChar char="›"/>
            </a:pPr>
            <a:r>
              <a:rPr lang="en-US"/>
              <a:t>Flight cancellations or trip interruptions due to covered reasons such as sickness, injury, or death.</a:t>
            </a:r>
            <a:endParaRPr/>
          </a:p>
          <a:p>
            <a:pPr marL="563529" lvl="1" indent="-194002" algn="l" rtl="0">
              <a:spcBef>
                <a:spcPts val="360"/>
              </a:spcBef>
              <a:spcAft>
                <a:spcPts val="0"/>
              </a:spcAft>
              <a:buClr>
                <a:srgbClr val="7F7F7F"/>
              </a:buClr>
              <a:buSzPts val="1200"/>
              <a:buFont typeface="Merriweather Sans"/>
              <a:buChar char="›"/>
            </a:pPr>
            <a:r>
              <a:rPr lang="en-US"/>
              <a:t>Trip cancellation or trip interruption due to </a:t>
            </a:r>
            <a:br>
              <a:rPr lang="en-US"/>
            </a:br>
            <a:r>
              <a:rPr lang="en-US"/>
              <a:t>terrorist acts</a:t>
            </a:r>
            <a:endParaRPr/>
          </a:p>
          <a:p>
            <a:pPr marL="0" lvl="0" indent="0" algn="l" rtl="0">
              <a:spcBef>
                <a:spcPts val="360"/>
              </a:spcBef>
              <a:spcAft>
                <a:spcPts val="0"/>
              </a:spcAft>
              <a:buNone/>
            </a:pPr>
            <a:endParaRPr>
              <a:latin typeface="Verdana"/>
              <a:ea typeface="Verdana"/>
              <a:cs typeface="Verdana"/>
              <a:sym typeface="Verdana"/>
            </a:endParaRPr>
          </a:p>
          <a:p>
            <a:pPr marL="0" lvl="0" indent="0" algn="l" rtl="0">
              <a:spcBef>
                <a:spcPts val="360"/>
              </a:spcBef>
              <a:spcAft>
                <a:spcPts val="0"/>
              </a:spcAft>
              <a:buNone/>
            </a:pPr>
            <a:r>
              <a:rPr lang="en-US">
                <a:latin typeface="Verdana"/>
                <a:ea typeface="Verdana"/>
                <a:cs typeface="Verdana"/>
                <a:sym typeface="Verdana"/>
              </a:rPr>
              <a:t>Explorica’s Travel Protection Plan </a:t>
            </a:r>
            <a:r>
              <a:rPr lang="en-US" b="1" i="1">
                <a:latin typeface="Verdana"/>
                <a:ea typeface="Verdana"/>
                <a:cs typeface="Verdana"/>
                <a:sym typeface="Verdana"/>
              </a:rPr>
              <a:t>PLUS</a:t>
            </a:r>
            <a:r>
              <a:rPr lang="en-US" b="1">
                <a:latin typeface="Verdana"/>
                <a:ea typeface="Verdana"/>
                <a:cs typeface="Verdana"/>
                <a:sym typeface="Verdana"/>
              </a:rPr>
              <a:t> </a:t>
            </a:r>
            <a:r>
              <a:rPr lang="en-US">
                <a:latin typeface="Verdana"/>
                <a:ea typeface="Verdana"/>
                <a:cs typeface="Verdana"/>
                <a:sym typeface="Verdana"/>
              </a:rPr>
              <a:t> includes “Cancel For Any Reason Benefit”</a:t>
            </a:r>
            <a:endParaRPr/>
          </a:p>
          <a:p>
            <a:pPr marL="457200" lvl="1" indent="0" algn="l" rtl="0">
              <a:spcBef>
                <a:spcPts val="360"/>
              </a:spcBef>
              <a:spcAft>
                <a:spcPts val="0"/>
              </a:spcAft>
              <a:buNone/>
            </a:pPr>
            <a:r>
              <a:rPr lang="en-US">
                <a:latin typeface="Verdana"/>
                <a:ea typeface="Verdana"/>
                <a:cs typeface="Verdana"/>
                <a:sym typeface="Verdana"/>
              </a:rPr>
              <a:t>Allows travelers to cancel their tour for any reason up to two days before departure and receive most of their tour fee back in cash. That means recent events such as the Ash Cloud and the H1N1 outbreak were covered under our plan.</a:t>
            </a:r>
            <a:endParaRPr/>
          </a:p>
          <a:p>
            <a:pPr marL="0" lvl="0" indent="0" algn="l" rtl="0">
              <a:spcBef>
                <a:spcPts val="360"/>
              </a:spcBef>
              <a:spcAft>
                <a:spcPts val="0"/>
              </a:spcAft>
              <a:buNone/>
            </a:pPr>
            <a:endParaRPr/>
          </a:p>
        </p:txBody>
      </p:sp>
      <p:sp>
        <p:nvSpPr>
          <p:cNvPr id="417" name="Google Shape;417;p10:notes"/>
          <p:cNvSpPr txBox="1">
            <a:spLocks noGrp="1"/>
          </p:cNvSpPr>
          <p:nvPr>
            <p:ph type="sldNum" idx="12"/>
          </p:nvPr>
        </p:nvSpPr>
        <p:spPr>
          <a:xfrm>
            <a:off x="3935413" y="8758238"/>
            <a:ext cx="3009900" cy="460375"/>
          </a:xfrm>
          <a:prstGeom prst="rect">
            <a:avLst/>
          </a:prstGeom>
          <a:noFill/>
          <a:ln>
            <a:noFill/>
          </a:ln>
        </p:spPr>
        <p:txBody>
          <a:bodyPr spcFirstLastPara="1" wrap="square" lIns="92375" tIns="46175" rIns="92375" bIns="461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1:notes"/>
          <p:cNvSpPr>
            <a:spLocks noGrp="1" noRot="1" noChangeAspect="1"/>
          </p:cNvSpPr>
          <p:nvPr>
            <p:ph type="sldImg" idx="2"/>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4" name="Google Shape;424;p11:notes"/>
          <p:cNvSpPr txBox="1">
            <a:spLocks noGrp="1"/>
          </p:cNvSpPr>
          <p:nvPr>
            <p:ph type="body" idx="1"/>
          </p:nvPr>
        </p:nvSpPr>
        <p:spPr>
          <a:xfrm>
            <a:off x="695325" y="4379913"/>
            <a:ext cx="5556250" cy="4148137"/>
          </a:xfrm>
          <a:prstGeom prst="rect">
            <a:avLst/>
          </a:prstGeom>
          <a:noFill/>
          <a:ln>
            <a:noFill/>
          </a:ln>
        </p:spPr>
        <p:txBody>
          <a:bodyPr spcFirstLastPara="1" wrap="square" lIns="92375" tIns="46175" rIns="92375" bIns="46175" anchor="t" anchorCtr="0">
            <a:noAutofit/>
          </a:bodyPr>
          <a:lstStyle/>
          <a:p>
            <a:pPr marL="563529" lvl="1" indent="-194002" algn="l" rtl="0">
              <a:spcBef>
                <a:spcPts val="0"/>
              </a:spcBef>
              <a:spcAft>
                <a:spcPts val="0"/>
              </a:spcAft>
              <a:buNone/>
            </a:pPr>
            <a:r>
              <a:rPr lang="en-US" b="1" u="sng"/>
              <a:t>Details on Trip Mate</a:t>
            </a:r>
            <a:endParaRPr/>
          </a:p>
          <a:p>
            <a:pPr marL="563529" lvl="1" indent="-194002" algn="l" rtl="0">
              <a:spcBef>
                <a:spcPts val="360"/>
              </a:spcBef>
              <a:spcAft>
                <a:spcPts val="0"/>
              </a:spcAft>
              <a:buClr>
                <a:srgbClr val="7F7F7F"/>
              </a:buClr>
              <a:buSzPts val="1200"/>
              <a:buFont typeface="Merriweather Sans"/>
              <a:buChar char="›"/>
            </a:pPr>
            <a:r>
              <a:rPr lang="en-US"/>
              <a:t>A traveler’s injury, sickness, or death of an immediate family member.</a:t>
            </a:r>
            <a:endParaRPr/>
          </a:p>
          <a:p>
            <a:pPr marL="563529" lvl="1" indent="-194002" algn="l" rtl="0">
              <a:spcBef>
                <a:spcPts val="360"/>
              </a:spcBef>
              <a:spcAft>
                <a:spcPts val="0"/>
              </a:spcAft>
              <a:buClr>
                <a:srgbClr val="7F7F7F"/>
              </a:buClr>
              <a:buSzPts val="1200"/>
              <a:buFont typeface="Merriweather Sans"/>
              <a:buChar char="›"/>
            </a:pPr>
            <a:r>
              <a:rPr lang="en-US"/>
              <a:t>Theft of passport or visas.</a:t>
            </a:r>
            <a:endParaRPr/>
          </a:p>
          <a:p>
            <a:pPr marL="563529" lvl="1" indent="-194002" algn="l" rtl="0">
              <a:spcBef>
                <a:spcPts val="360"/>
              </a:spcBef>
              <a:spcAft>
                <a:spcPts val="0"/>
              </a:spcAft>
              <a:buClr>
                <a:srgbClr val="7F7F7F"/>
              </a:buClr>
              <a:buSzPts val="1200"/>
              <a:buFont typeface="Merriweather Sans"/>
              <a:buChar char="›"/>
            </a:pPr>
            <a:r>
              <a:rPr lang="en-US"/>
              <a:t>Flight cancellations or trip interruptions due to covered reasons such as sickness, injury, or death.</a:t>
            </a:r>
            <a:endParaRPr/>
          </a:p>
          <a:p>
            <a:pPr marL="563529" lvl="1" indent="-194002" algn="l" rtl="0">
              <a:spcBef>
                <a:spcPts val="360"/>
              </a:spcBef>
              <a:spcAft>
                <a:spcPts val="0"/>
              </a:spcAft>
              <a:buClr>
                <a:srgbClr val="7F7F7F"/>
              </a:buClr>
              <a:buSzPts val="1200"/>
              <a:buFont typeface="Merriweather Sans"/>
              <a:buChar char="›"/>
            </a:pPr>
            <a:r>
              <a:rPr lang="en-US"/>
              <a:t>Trip cancellation or trip interruption due to </a:t>
            </a:r>
            <a:br>
              <a:rPr lang="en-US"/>
            </a:br>
            <a:r>
              <a:rPr lang="en-US"/>
              <a:t>terrorist acts</a:t>
            </a:r>
            <a:endParaRPr/>
          </a:p>
          <a:p>
            <a:pPr marL="0" lvl="0" indent="0" algn="l" rtl="0">
              <a:spcBef>
                <a:spcPts val="360"/>
              </a:spcBef>
              <a:spcAft>
                <a:spcPts val="0"/>
              </a:spcAft>
              <a:buNone/>
            </a:pPr>
            <a:endParaRPr>
              <a:latin typeface="Verdana"/>
              <a:ea typeface="Verdana"/>
              <a:cs typeface="Verdana"/>
              <a:sym typeface="Verdana"/>
            </a:endParaRPr>
          </a:p>
          <a:p>
            <a:pPr marL="0" lvl="0" indent="0" algn="l" rtl="0">
              <a:spcBef>
                <a:spcPts val="360"/>
              </a:spcBef>
              <a:spcAft>
                <a:spcPts val="0"/>
              </a:spcAft>
              <a:buNone/>
            </a:pPr>
            <a:r>
              <a:rPr lang="en-US">
                <a:latin typeface="Verdana"/>
                <a:ea typeface="Verdana"/>
                <a:cs typeface="Verdana"/>
                <a:sym typeface="Verdana"/>
              </a:rPr>
              <a:t>Explorica’s Travel Protection </a:t>
            </a:r>
            <a:r>
              <a:rPr lang="en-US" b="1" i="1">
                <a:latin typeface="Verdana"/>
                <a:ea typeface="Verdana"/>
                <a:cs typeface="Verdana"/>
                <a:sym typeface="Verdana"/>
              </a:rPr>
              <a:t>PLUS</a:t>
            </a:r>
            <a:r>
              <a:rPr lang="en-US">
                <a:latin typeface="Verdana"/>
                <a:ea typeface="Verdana"/>
                <a:cs typeface="Verdana"/>
                <a:sym typeface="Verdana"/>
              </a:rPr>
              <a:t> includes “Cancel For Any Reason Benefit”</a:t>
            </a:r>
            <a:endParaRPr/>
          </a:p>
          <a:p>
            <a:pPr marL="457200" lvl="1" indent="0" algn="l" rtl="0">
              <a:spcBef>
                <a:spcPts val="360"/>
              </a:spcBef>
              <a:spcAft>
                <a:spcPts val="0"/>
              </a:spcAft>
              <a:buNone/>
            </a:pPr>
            <a:r>
              <a:rPr lang="en-US">
                <a:latin typeface="Verdana"/>
                <a:ea typeface="Verdana"/>
                <a:cs typeface="Verdana"/>
                <a:sym typeface="Verdana"/>
              </a:rPr>
              <a:t>Allows travelers to cancel their tour for any reason up to two days before departure and receive most of their tour fee back in cash. That means recent events such as the Ash Cloud and the H1N1 outbreak were covered under our plan.</a:t>
            </a:r>
            <a:endParaRPr/>
          </a:p>
          <a:p>
            <a:pPr marL="0" lvl="0" indent="0" algn="l" rtl="0">
              <a:spcBef>
                <a:spcPts val="360"/>
              </a:spcBef>
              <a:spcAft>
                <a:spcPts val="0"/>
              </a:spcAft>
              <a:buNone/>
            </a:pPr>
            <a:endParaRPr/>
          </a:p>
        </p:txBody>
      </p:sp>
      <p:sp>
        <p:nvSpPr>
          <p:cNvPr id="425" name="Google Shape;425;p11:notes"/>
          <p:cNvSpPr txBox="1">
            <a:spLocks noGrp="1"/>
          </p:cNvSpPr>
          <p:nvPr>
            <p:ph type="sldNum" idx="12"/>
          </p:nvPr>
        </p:nvSpPr>
        <p:spPr>
          <a:xfrm>
            <a:off x="3935413" y="8758238"/>
            <a:ext cx="3009900" cy="460375"/>
          </a:xfrm>
          <a:prstGeom prst="rect">
            <a:avLst/>
          </a:prstGeom>
          <a:noFill/>
          <a:ln>
            <a:noFill/>
          </a:ln>
        </p:spPr>
        <p:txBody>
          <a:bodyPr spcFirstLastPara="1" wrap="square" lIns="92375" tIns="46175" rIns="92375" bIns="461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2:notes"/>
          <p:cNvSpPr txBox="1">
            <a:spLocks noGrp="1"/>
          </p:cNvSpPr>
          <p:nvPr>
            <p:ph type="body" idx="1"/>
          </p:nvPr>
        </p:nvSpPr>
        <p:spPr>
          <a:xfrm>
            <a:off x="695325" y="4379913"/>
            <a:ext cx="5556250" cy="4148137"/>
          </a:xfrm>
          <a:prstGeom prst="rect">
            <a:avLst/>
          </a:prstGeom>
        </p:spPr>
        <p:txBody>
          <a:bodyPr spcFirstLastPara="1" wrap="square" lIns="92375" tIns="46175" rIns="92375" bIns="46175" anchor="t" anchorCtr="0">
            <a:noAutofit/>
          </a:bodyPr>
          <a:lstStyle/>
          <a:p>
            <a:pPr marL="0" lvl="0" indent="0" algn="l" rtl="0">
              <a:spcBef>
                <a:spcPts val="360"/>
              </a:spcBef>
              <a:spcAft>
                <a:spcPts val="0"/>
              </a:spcAft>
              <a:buNone/>
            </a:pPr>
            <a:endParaRPr/>
          </a:p>
        </p:txBody>
      </p:sp>
      <p:sp>
        <p:nvSpPr>
          <p:cNvPr id="432" name="Google Shape;432;p12:notes"/>
          <p:cNvSpPr>
            <a:spLocks noGrp="1" noRot="1" noChangeAspect="1"/>
          </p:cNvSpPr>
          <p:nvPr>
            <p:ph type="sldImg" idx="2"/>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3:notes"/>
          <p:cNvSpPr>
            <a:spLocks noGrp="1" noRot="1" noChangeAspect="1"/>
          </p:cNvSpPr>
          <p:nvPr>
            <p:ph type="sldImg" idx="2"/>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3" name="Google Shape;443;p13:notes"/>
          <p:cNvSpPr txBox="1">
            <a:spLocks noGrp="1"/>
          </p:cNvSpPr>
          <p:nvPr>
            <p:ph type="body" idx="1"/>
          </p:nvPr>
        </p:nvSpPr>
        <p:spPr>
          <a:xfrm>
            <a:off x="695325" y="4379913"/>
            <a:ext cx="5556250" cy="4148137"/>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444" name="Google Shape;444;p13:notes"/>
          <p:cNvSpPr txBox="1">
            <a:spLocks noGrp="1"/>
          </p:cNvSpPr>
          <p:nvPr>
            <p:ph type="sldNum" idx="12"/>
          </p:nvPr>
        </p:nvSpPr>
        <p:spPr>
          <a:xfrm>
            <a:off x="3935413" y="8758238"/>
            <a:ext cx="3009900" cy="460375"/>
          </a:xfrm>
          <a:prstGeom prst="rect">
            <a:avLst/>
          </a:prstGeom>
          <a:noFill/>
          <a:ln>
            <a:noFill/>
          </a:ln>
        </p:spPr>
        <p:txBody>
          <a:bodyPr spcFirstLastPara="1" wrap="square" lIns="92375" tIns="46175" rIns="92375" bIns="461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4:notes"/>
          <p:cNvSpPr txBox="1">
            <a:spLocks noGrp="1"/>
          </p:cNvSpPr>
          <p:nvPr>
            <p:ph type="body" idx="1"/>
          </p:nvPr>
        </p:nvSpPr>
        <p:spPr>
          <a:xfrm>
            <a:off x="695325" y="4379913"/>
            <a:ext cx="5556250" cy="4148137"/>
          </a:xfrm>
          <a:prstGeom prst="rect">
            <a:avLst/>
          </a:prstGeom>
        </p:spPr>
        <p:txBody>
          <a:bodyPr spcFirstLastPara="1" wrap="square" lIns="92375" tIns="46175" rIns="92375" bIns="46175" anchor="t" anchorCtr="0">
            <a:noAutofit/>
          </a:bodyPr>
          <a:lstStyle/>
          <a:p>
            <a:pPr marL="0" lvl="0" indent="0" algn="l" rtl="0">
              <a:spcBef>
                <a:spcPts val="360"/>
              </a:spcBef>
              <a:spcAft>
                <a:spcPts val="0"/>
              </a:spcAft>
              <a:buNone/>
            </a:pPr>
            <a:endParaRPr/>
          </a:p>
        </p:txBody>
      </p:sp>
      <p:sp>
        <p:nvSpPr>
          <p:cNvPr id="451" name="Google Shape;451;p14:notes"/>
          <p:cNvSpPr>
            <a:spLocks noGrp="1" noRot="1" noChangeAspect="1"/>
          </p:cNvSpPr>
          <p:nvPr>
            <p:ph type="sldImg" idx="2"/>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5:notes"/>
          <p:cNvSpPr txBox="1">
            <a:spLocks noGrp="1"/>
          </p:cNvSpPr>
          <p:nvPr>
            <p:ph type="body" idx="1"/>
          </p:nvPr>
        </p:nvSpPr>
        <p:spPr>
          <a:xfrm>
            <a:off x="695325" y="4379913"/>
            <a:ext cx="5556250" cy="4148137"/>
          </a:xfrm>
          <a:prstGeom prst="rect">
            <a:avLst/>
          </a:prstGeom>
        </p:spPr>
        <p:txBody>
          <a:bodyPr spcFirstLastPara="1" wrap="square" lIns="92375" tIns="46175" rIns="92375" bIns="46175" anchor="t" anchorCtr="0">
            <a:noAutofit/>
          </a:bodyPr>
          <a:lstStyle/>
          <a:p>
            <a:pPr marL="0" lvl="0" indent="0" algn="l" rtl="0">
              <a:spcBef>
                <a:spcPts val="360"/>
              </a:spcBef>
              <a:spcAft>
                <a:spcPts val="0"/>
              </a:spcAft>
              <a:buNone/>
            </a:pPr>
            <a:endParaRPr/>
          </a:p>
        </p:txBody>
      </p:sp>
      <p:sp>
        <p:nvSpPr>
          <p:cNvPr id="460" name="Google Shape;460;p15:notes"/>
          <p:cNvSpPr>
            <a:spLocks noGrp="1" noRot="1" noChangeAspect="1"/>
          </p:cNvSpPr>
          <p:nvPr>
            <p:ph type="sldImg" idx="2"/>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notes"/>
          <p:cNvSpPr txBox="1">
            <a:spLocks noGrp="1"/>
          </p:cNvSpPr>
          <p:nvPr>
            <p:ph type="body" idx="1"/>
          </p:nvPr>
        </p:nvSpPr>
        <p:spPr>
          <a:xfrm>
            <a:off x="695325" y="4379913"/>
            <a:ext cx="5556250" cy="4148137"/>
          </a:xfrm>
          <a:prstGeom prst="rect">
            <a:avLst/>
          </a:prstGeom>
        </p:spPr>
        <p:txBody>
          <a:bodyPr spcFirstLastPara="1" wrap="square" lIns="92375" tIns="46175" rIns="92375" bIns="46175" anchor="t" anchorCtr="0">
            <a:noAutofit/>
          </a:bodyPr>
          <a:lstStyle/>
          <a:p>
            <a:pPr marL="0" lvl="0" indent="0" algn="l" rtl="0">
              <a:spcBef>
                <a:spcPts val="360"/>
              </a:spcBef>
              <a:spcAft>
                <a:spcPts val="0"/>
              </a:spcAft>
              <a:buNone/>
            </a:pPr>
            <a:endParaRPr/>
          </a:p>
        </p:txBody>
      </p:sp>
      <p:sp>
        <p:nvSpPr>
          <p:cNvPr id="292" name="Google Shape;292;p2:notes"/>
          <p:cNvSpPr>
            <a:spLocks noGrp="1" noRot="1" noChangeAspect="1"/>
          </p:cNvSpPr>
          <p:nvPr>
            <p:ph type="sldImg" idx="2"/>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6:notes"/>
          <p:cNvSpPr>
            <a:spLocks noGrp="1" noRot="1" noChangeAspect="1"/>
          </p:cNvSpPr>
          <p:nvPr>
            <p:ph type="sldImg" idx="2"/>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1" name="Google Shape;471;p16:notes"/>
          <p:cNvSpPr txBox="1">
            <a:spLocks noGrp="1"/>
          </p:cNvSpPr>
          <p:nvPr>
            <p:ph type="body" idx="1"/>
          </p:nvPr>
        </p:nvSpPr>
        <p:spPr>
          <a:xfrm>
            <a:off x="695325" y="4379913"/>
            <a:ext cx="5556250" cy="4148137"/>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r>
              <a:rPr lang="en-US"/>
              <a:t>Travelers get their own individual Explorica accounts with username and passwords.  The search engine let’s you find quick and easy answers to your questions.  Everything you could need is online.</a:t>
            </a:r>
            <a:endParaRPr/>
          </a:p>
          <a:p>
            <a:pPr marL="0" lvl="0" indent="0" algn="l" rtl="0">
              <a:spcBef>
                <a:spcPts val="360"/>
              </a:spcBef>
              <a:spcAft>
                <a:spcPts val="0"/>
              </a:spcAft>
              <a:buNone/>
            </a:pPr>
            <a:endParaRPr/>
          </a:p>
        </p:txBody>
      </p:sp>
      <p:sp>
        <p:nvSpPr>
          <p:cNvPr id="472" name="Google Shape;472;p16:notes"/>
          <p:cNvSpPr txBox="1">
            <a:spLocks noGrp="1"/>
          </p:cNvSpPr>
          <p:nvPr>
            <p:ph type="sldNum" idx="12"/>
          </p:nvPr>
        </p:nvSpPr>
        <p:spPr>
          <a:xfrm>
            <a:off x="3935413" y="8758238"/>
            <a:ext cx="3009900" cy="460375"/>
          </a:xfrm>
          <a:prstGeom prst="rect">
            <a:avLst/>
          </a:prstGeom>
          <a:noFill/>
          <a:ln>
            <a:noFill/>
          </a:ln>
        </p:spPr>
        <p:txBody>
          <a:bodyPr spcFirstLastPara="1" wrap="square" lIns="92375" tIns="46175" rIns="92375" bIns="461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7:notes"/>
          <p:cNvSpPr>
            <a:spLocks noGrp="1" noRot="1" noChangeAspect="1"/>
          </p:cNvSpPr>
          <p:nvPr>
            <p:ph type="sldImg" idx="2"/>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9" name="Google Shape;479;p17:notes"/>
          <p:cNvSpPr txBox="1">
            <a:spLocks noGrp="1"/>
          </p:cNvSpPr>
          <p:nvPr>
            <p:ph type="body" idx="1"/>
          </p:nvPr>
        </p:nvSpPr>
        <p:spPr>
          <a:xfrm>
            <a:off x="695325" y="4379913"/>
            <a:ext cx="5556250" cy="4148137"/>
          </a:xfrm>
          <a:prstGeom prst="rect">
            <a:avLst/>
          </a:prstGeom>
          <a:noFill/>
          <a:ln>
            <a:noFill/>
          </a:ln>
        </p:spPr>
        <p:txBody>
          <a:bodyPr spcFirstLastPara="1" wrap="square" lIns="92375" tIns="46175" rIns="92375" bIns="46175" anchor="t" anchorCtr="0">
            <a:noAutofit/>
          </a:bodyPr>
          <a:lstStyle/>
          <a:p>
            <a:pPr marL="0" lvl="0" indent="0" algn="l" rtl="0">
              <a:spcBef>
                <a:spcPts val="0"/>
              </a:spcBef>
              <a:spcAft>
                <a:spcPts val="0"/>
              </a:spcAft>
              <a:buNone/>
            </a:pPr>
            <a:endParaRPr/>
          </a:p>
        </p:txBody>
      </p:sp>
      <p:sp>
        <p:nvSpPr>
          <p:cNvPr id="480" name="Google Shape;480;p17:notes"/>
          <p:cNvSpPr txBox="1">
            <a:spLocks noGrp="1"/>
          </p:cNvSpPr>
          <p:nvPr>
            <p:ph type="sldNum" idx="12"/>
          </p:nvPr>
        </p:nvSpPr>
        <p:spPr>
          <a:xfrm>
            <a:off x="3935413" y="8758238"/>
            <a:ext cx="3009900" cy="460375"/>
          </a:xfrm>
          <a:prstGeom prst="rect">
            <a:avLst/>
          </a:prstGeom>
          <a:noFill/>
          <a:ln>
            <a:noFill/>
          </a:ln>
        </p:spPr>
        <p:txBody>
          <a:bodyPr spcFirstLastPara="1" wrap="square" lIns="92375" tIns="46175" rIns="92375" bIns="461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8:notes"/>
          <p:cNvSpPr txBox="1">
            <a:spLocks noGrp="1"/>
          </p:cNvSpPr>
          <p:nvPr>
            <p:ph type="body" idx="1"/>
          </p:nvPr>
        </p:nvSpPr>
        <p:spPr>
          <a:xfrm>
            <a:off x="695325" y="4379913"/>
            <a:ext cx="5556250" cy="4148137"/>
          </a:xfrm>
          <a:prstGeom prst="rect">
            <a:avLst/>
          </a:prstGeom>
        </p:spPr>
        <p:txBody>
          <a:bodyPr spcFirstLastPara="1" wrap="square" lIns="92375" tIns="46175" rIns="92375" bIns="46175" anchor="t" anchorCtr="0">
            <a:noAutofit/>
          </a:bodyPr>
          <a:lstStyle/>
          <a:p>
            <a:pPr marL="0" lvl="0" indent="0" algn="l" rtl="0">
              <a:spcBef>
                <a:spcPts val="360"/>
              </a:spcBef>
              <a:spcAft>
                <a:spcPts val="0"/>
              </a:spcAft>
              <a:buNone/>
            </a:pPr>
            <a:endParaRPr/>
          </a:p>
        </p:txBody>
      </p:sp>
      <p:sp>
        <p:nvSpPr>
          <p:cNvPr id="488" name="Google Shape;488;p18:notes"/>
          <p:cNvSpPr>
            <a:spLocks noGrp="1" noRot="1" noChangeAspect="1"/>
          </p:cNvSpPr>
          <p:nvPr>
            <p:ph type="sldImg" idx="2"/>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19:notes"/>
          <p:cNvSpPr txBox="1">
            <a:spLocks noGrp="1"/>
          </p:cNvSpPr>
          <p:nvPr>
            <p:ph type="body" idx="1"/>
          </p:nvPr>
        </p:nvSpPr>
        <p:spPr>
          <a:xfrm>
            <a:off x="695325" y="4379913"/>
            <a:ext cx="5556250" cy="4148137"/>
          </a:xfrm>
          <a:prstGeom prst="rect">
            <a:avLst/>
          </a:prstGeom>
        </p:spPr>
        <p:txBody>
          <a:bodyPr spcFirstLastPara="1" wrap="square" lIns="92375" tIns="46175" rIns="92375" bIns="46175" anchor="t" anchorCtr="0">
            <a:noAutofit/>
          </a:bodyPr>
          <a:lstStyle/>
          <a:p>
            <a:pPr marL="0" lvl="0" indent="0" algn="l" rtl="0">
              <a:spcBef>
                <a:spcPts val="360"/>
              </a:spcBef>
              <a:spcAft>
                <a:spcPts val="0"/>
              </a:spcAft>
              <a:buNone/>
            </a:pPr>
            <a:endParaRPr/>
          </a:p>
        </p:txBody>
      </p:sp>
      <p:sp>
        <p:nvSpPr>
          <p:cNvPr id="496" name="Google Shape;496;p19:notes"/>
          <p:cNvSpPr>
            <a:spLocks noGrp="1" noRot="1" noChangeAspect="1"/>
          </p:cNvSpPr>
          <p:nvPr>
            <p:ph type="sldImg" idx="2"/>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45a59c0cc5_0_0:notes"/>
          <p:cNvSpPr>
            <a:spLocks noGrp="1" noRot="1" noChangeAspect="1"/>
          </p:cNvSpPr>
          <p:nvPr>
            <p:ph type="sldImg" idx="2"/>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45a59c0cc5_0_0:notes"/>
          <p:cNvSpPr txBox="1">
            <a:spLocks noGrp="1"/>
          </p:cNvSpPr>
          <p:nvPr>
            <p:ph type="body" idx="1"/>
          </p:nvPr>
        </p:nvSpPr>
        <p:spPr>
          <a:xfrm>
            <a:off x="695325" y="4379913"/>
            <a:ext cx="5556300" cy="4148100"/>
          </a:xfrm>
          <a:prstGeom prst="rect">
            <a:avLst/>
          </a:prstGeom>
        </p:spPr>
        <p:txBody>
          <a:bodyPr spcFirstLastPara="1" wrap="square" lIns="92375" tIns="46175" rIns="92375" bIns="46175" anchor="t" anchorCtr="0">
            <a:noAutofit/>
          </a:bodyPr>
          <a:lstStyle/>
          <a:p>
            <a:pPr marL="0" lvl="0" indent="0" algn="l" rtl="0">
              <a:spcBef>
                <a:spcPts val="360"/>
              </a:spcBef>
              <a:spcAft>
                <a:spcPts val="0"/>
              </a:spcAft>
              <a:buNone/>
            </a:pPr>
            <a:endParaRPr/>
          </a:p>
        </p:txBody>
      </p:sp>
      <p:sp>
        <p:nvSpPr>
          <p:cNvPr id="304" name="Google Shape;304;g45a59c0cc5_0_0:notes"/>
          <p:cNvSpPr txBox="1">
            <a:spLocks noGrp="1"/>
          </p:cNvSpPr>
          <p:nvPr>
            <p:ph type="sldNum" idx="12"/>
          </p:nvPr>
        </p:nvSpPr>
        <p:spPr>
          <a:xfrm>
            <a:off x="3935413" y="8758238"/>
            <a:ext cx="3009900" cy="460500"/>
          </a:xfrm>
          <a:prstGeom prst="rect">
            <a:avLst/>
          </a:prstGeom>
        </p:spPr>
        <p:txBody>
          <a:bodyPr spcFirstLastPara="1" wrap="square" lIns="92375" tIns="46175" rIns="92375" bIns="461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notes"/>
          <p:cNvSpPr txBox="1">
            <a:spLocks noGrp="1"/>
          </p:cNvSpPr>
          <p:nvPr>
            <p:ph type="body" idx="1"/>
          </p:nvPr>
        </p:nvSpPr>
        <p:spPr>
          <a:xfrm>
            <a:off x="695325" y="4379913"/>
            <a:ext cx="5556250" cy="4148137"/>
          </a:xfrm>
          <a:prstGeom prst="rect">
            <a:avLst/>
          </a:prstGeom>
        </p:spPr>
        <p:txBody>
          <a:bodyPr spcFirstLastPara="1" wrap="square" lIns="92375" tIns="46175" rIns="92375" bIns="46175" anchor="t" anchorCtr="0">
            <a:noAutofit/>
          </a:bodyPr>
          <a:lstStyle/>
          <a:p>
            <a:pPr marL="0" lvl="0" indent="0" algn="l" rtl="0">
              <a:spcBef>
                <a:spcPts val="360"/>
              </a:spcBef>
              <a:spcAft>
                <a:spcPts val="0"/>
              </a:spcAft>
              <a:buNone/>
            </a:pPr>
            <a:endParaRPr/>
          </a:p>
        </p:txBody>
      </p:sp>
      <p:sp>
        <p:nvSpPr>
          <p:cNvPr id="313" name="Google Shape;313;p3:notes"/>
          <p:cNvSpPr>
            <a:spLocks noGrp="1" noRot="1" noChangeAspect="1"/>
          </p:cNvSpPr>
          <p:nvPr>
            <p:ph type="sldImg" idx="2"/>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notes"/>
          <p:cNvSpPr txBox="1">
            <a:spLocks noGrp="1"/>
          </p:cNvSpPr>
          <p:nvPr>
            <p:ph type="body" idx="1"/>
          </p:nvPr>
        </p:nvSpPr>
        <p:spPr>
          <a:xfrm>
            <a:off x="695325" y="4379913"/>
            <a:ext cx="5556250" cy="4148137"/>
          </a:xfrm>
          <a:prstGeom prst="rect">
            <a:avLst/>
          </a:prstGeom>
        </p:spPr>
        <p:txBody>
          <a:bodyPr spcFirstLastPara="1" wrap="square" lIns="92375" tIns="46175" rIns="92375" bIns="46175" anchor="t" anchorCtr="0">
            <a:noAutofit/>
          </a:bodyPr>
          <a:lstStyle/>
          <a:p>
            <a:pPr marL="0" lvl="0" indent="0" algn="l" rtl="0">
              <a:spcBef>
                <a:spcPts val="360"/>
              </a:spcBef>
              <a:spcAft>
                <a:spcPts val="0"/>
              </a:spcAft>
              <a:buNone/>
            </a:pPr>
            <a:endParaRPr/>
          </a:p>
        </p:txBody>
      </p:sp>
      <p:sp>
        <p:nvSpPr>
          <p:cNvPr id="321" name="Google Shape;321;p4:notes"/>
          <p:cNvSpPr>
            <a:spLocks noGrp="1" noRot="1" noChangeAspect="1"/>
          </p:cNvSpPr>
          <p:nvPr>
            <p:ph type="sldImg" idx="2"/>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5:notes"/>
          <p:cNvSpPr txBox="1">
            <a:spLocks noGrp="1"/>
          </p:cNvSpPr>
          <p:nvPr>
            <p:ph type="body" idx="1"/>
          </p:nvPr>
        </p:nvSpPr>
        <p:spPr>
          <a:xfrm>
            <a:off x="695325" y="4379913"/>
            <a:ext cx="5556250" cy="4148137"/>
          </a:xfrm>
          <a:prstGeom prst="rect">
            <a:avLst/>
          </a:prstGeom>
        </p:spPr>
        <p:txBody>
          <a:bodyPr spcFirstLastPara="1" wrap="square" lIns="92375" tIns="46175" rIns="92375" bIns="46175" anchor="t" anchorCtr="0">
            <a:noAutofit/>
          </a:bodyPr>
          <a:lstStyle/>
          <a:p>
            <a:pPr marL="0" lvl="0" indent="0" algn="l" rtl="0">
              <a:spcBef>
                <a:spcPts val="360"/>
              </a:spcBef>
              <a:spcAft>
                <a:spcPts val="0"/>
              </a:spcAft>
              <a:buNone/>
            </a:pPr>
            <a:endParaRPr/>
          </a:p>
        </p:txBody>
      </p:sp>
      <p:sp>
        <p:nvSpPr>
          <p:cNvPr id="334" name="Google Shape;334;p5:notes"/>
          <p:cNvSpPr>
            <a:spLocks noGrp="1" noRot="1" noChangeAspect="1"/>
          </p:cNvSpPr>
          <p:nvPr>
            <p:ph type="sldImg" idx="2"/>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45a59c0cc5_0_8:notes"/>
          <p:cNvSpPr>
            <a:spLocks noGrp="1" noRot="1" noChangeAspect="1"/>
          </p:cNvSpPr>
          <p:nvPr>
            <p:ph type="sldImg" idx="2"/>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45a59c0cc5_0_8:notes"/>
          <p:cNvSpPr txBox="1">
            <a:spLocks noGrp="1"/>
          </p:cNvSpPr>
          <p:nvPr>
            <p:ph type="body" idx="1"/>
          </p:nvPr>
        </p:nvSpPr>
        <p:spPr>
          <a:xfrm>
            <a:off x="695325" y="4379913"/>
            <a:ext cx="5556300" cy="4148100"/>
          </a:xfrm>
          <a:prstGeom prst="rect">
            <a:avLst/>
          </a:prstGeom>
        </p:spPr>
        <p:txBody>
          <a:bodyPr spcFirstLastPara="1" wrap="square" lIns="92375" tIns="46175" rIns="92375" bIns="46175" anchor="t" anchorCtr="0">
            <a:noAutofit/>
          </a:bodyPr>
          <a:lstStyle/>
          <a:p>
            <a:pPr marL="0" lvl="0" indent="0" algn="l" rtl="0">
              <a:spcBef>
                <a:spcPts val="360"/>
              </a:spcBef>
              <a:spcAft>
                <a:spcPts val="0"/>
              </a:spcAft>
              <a:buNone/>
            </a:pPr>
            <a:endParaRPr/>
          </a:p>
        </p:txBody>
      </p:sp>
      <p:sp>
        <p:nvSpPr>
          <p:cNvPr id="343" name="Google Shape;343;g45a59c0cc5_0_8:notes"/>
          <p:cNvSpPr txBox="1">
            <a:spLocks noGrp="1"/>
          </p:cNvSpPr>
          <p:nvPr>
            <p:ph type="sldNum" idx="12"/>
          </p:nvPr>
        </p:nvSpPr>
        <p:spPr>
          <a:xfrm>
            <a:off x="3935413" y="8758238"/>
            <a:ext cx="3009900" cy="460500"/>
          </a:xfrm>
          <a:prstGeom prst="rect">
            <a:avLst/>
          </a:prstGeom>
        </p:spPr>
        <p:txBody>
          <a:bodyPr spcFirstLastPara="1" wrap="square" lIns="92375" tIns="46175" rIns="92375" bIns="461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6:notes"/>
          <p:cNvSpPr>
            <a:spLocks noGrp="1" noRot="1" noChangeAspect="1"/>
          </p:cNvSpPr>
          <p:nvPr>
            <p:ph type="sldImg" idx="2"/>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6:notes"/>
          <p:cNvSpPr txBox="1">
            <a:spLocks noGrp="1"/>
          </p:cNvSpPr>
          <p:nvPr>
            <p:ph type="body" idx="1"/>
          </p:nvPr>
        </p:nvSpPr>
        <p:spPr>
          <a:xfrm>
            <a:off x="695325" y="4379913"/>
            <a:ext cx="5556250" cy="4148137"/>
          </a:xfrm>
          <a:prstGeom prst="rect">
            <a:avLst/>
          </a:prstGeom>
          <a:noFill/>
          <a:ln>
            <a:noFill/>
          </a:ln>
        </p:spPr>
        <p:txBody>
          <a:bodyPr spcFirstLastPara="1" wrap="square" lIns="92375" tIns="46175" rIns="92375" bIns="46175" anchor="t" anchorCtr="0">
            <a:noAutofit/>
          </a:bodyPr>
          <a:lstStyle/>
          <a:p>
            <a:pPr marL="0" lvl="0" indent="0" algn="l" rtl="0">
              <a:lnSpc>
                <a:spcPct val="90000"/>
              </a:lnSpc>
              <a:spcBef>
                <a:spcPts val="0"/>
              </a:spcBef>
              <a:spcAft>
                <a:spcPts val="0"/>
              </a:spcAft>
              <a:buNone/>
            </a:pPr>
            <a:r>
              <a:rPr lang="en-US" sz="1020"/>
              <a:t>Day 5 Start Extension in Ottawa and Toronto</a:t>
            </a:r>
            <a:r>
              <a:rPr lang="en-US" sz="1020" b="0" i="1">
                <a:solidFill>
                  <a:schemeClr val="dk1"/>
                </a:solidFill>
                <a:latin typeface="Calibri"/>
                <a:ea typeface="Calibri"/>
                <a:cs typeface="Calibri"/>
                <a:sym typeface="Calibri"/>
              </a:rPr>
              <a:t>Breakfast</a:t>
            </a:r>
            <a:endParaRPr sz="1020" b="0" i="1">
              <a:solidFill>
                <a:schemeClr val="dk1"/>
              </a:solidFill>
              <a:latin typeface="Calibri"/>
              <a:ea typeface="Calibri"/>
              <a:cs typeface="Calibri"/>
              <a:sym typeface="Calibri"/>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Travel to Ottawa</a:t>
            </a:r>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Ottawa Guided Sightseeing Tour</a:t>
            </a:r>
            <a:r>
              <a:rPr lang="en-US" sz="1020" b="0" i="1">
                <a:solidFill>
                  <a:schemeClr val="dk1"/>
                </a:solidFill>
                <a:latin typeface="Calibri"/>
                <a:ea typeface="Calibri"/>
                <a:cs typeface="Calibri"/>
                <a:sym typeface="Calibri"/>
              </a:rPr>
              <a:t> Peace Tower, Embassy Row, Parliament Buildings &amp; Changing of the Guard</a:t>
            </a:r>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Byward Market visit</a:t>
            </a:r>
            <a:r>
              <a:rPr lang="en-US" sz="1020" b="0" i="1">
                <a:solidFill>
                  <a:schemeClr val="dk1"/>
                </a:solidFill>
                <a:latin typeface="Calibri"/>
                <a:ea typeface="Calibri"/>
                <a:cs typeface="Calibri"/>
                <a:sym typeface="Calibri"/>
              </a:rPr>
              <a:t> </a:t>
            </a:r>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Crime and Punishment Jail Tour</a:t>
            </a:r>
            <a:r>
              <a:rPr lang="en-US" sz="1020" b="0" i="1">
                <a:solidFill>
                  <a:schemeClr val="dk1"/>
                </a:solidFill>
                <a:latin typeface="Calibri"/>
                <a:ea typeface="Calibri"/>
                <a:cs typeface="Calibri"/>
                <a:sym typeface="Calibri"/>
              </a:rPr>
              <a:t> </a:t>
            </a:r>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Dinner</a:t>
            </a:r>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Hotel Overnight</a:t>
            </a:r>
            <a:endParaRPr/>
          </a:p>
          <a:p>
            <a:pPr marL="0" lvl="0" indent="0" algn="l" rtl="0">
              <a:lnSpc>
                <a:spcPct val="90000"/>
              </a:lnSpc>
              <a:spcBef>
                <a:spcPts val="306"/>
              </a:spcBef>
              <a:spcAft>
                <a:spcPts val="0"/>
              </a:spcAft>
              <a:buNone/>
            </a:pPr>
            <a:r>
              <a:rPr lang="en-US" sz="1020"/>
              <a:t>Day 6 Ottawa--Toronto</a:t>
            </a:r>
            <a:r>
              <a:rPr lang="en-US" sz="1020" b="0" i="1">
                <a:solidFill>
                  <a:schemeClr val="dk1"/>
                </a:solidFill>
                <a:latin typeface="Calibri"/>
                <a:ea typeface="Calibri"/>
                <a:cs typeface="Calibri"/>
                <a:sym typeface="Calibri"/>
              </a:rPr>
              <a:t>Breakfast</a:t>
            </a:r>
            <a:endParaRPr sz="1020" b="0" i="1">
              <a:solidFill>
                <a:schemeClr val="dk1"/>
              </a:solidFill>
              <a:latin typeface="Calibri"/>
              <a:ea typeface="Calibri"/>
              <a:cs typeface="Calibri"/>
              <a:sym typeface="Calibri"/>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Rideau Canal guided bike tour</a:t>
            </a:r>
            <a:r>
              <a:rPr lang="en-US" sz="1020" b="0" i="1">
                <a:solidFill>
                  <a:schemeClr val="dk1"/>
                </a:solidFill>
                <a:latin typeface="Calibri"/>
                <a:ea typeface="Calibri"/>
                <a:cs typeface="Calibri"/>
                <a:sym typeface="Calibri"/>
              </a:rPr>
              <a:t> </a:t>
            </a:r>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National Gallery visit</a:t>
            </a:r>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Travel to Toronto</a:t>
            </a:r>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Toronto City Walk</a:t>
            </a:r>
            <a:r>
              <a:rPr lang="en-US" sz="1020" b="0" i="1">
                <a:solidFill>
                  <a:schemeClr val="dk1"/>
                </a:solidFill>
                <a:latin typeface="Calibri"/>
                <a:ea typeface="Calibri"/>
                <a:cs typeface="Calibri"/>
                <a:sym typeface="Calibri"/>
              </a:rPr>
              <a:t> Yonge Street, Financial District, Old City Hall, MOCCA</a:t>
            </a:r>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CN Tower visit</a:t>
            </a:r>
            <a:r>
              <a:rPr lang="en-US" sz="1020" b="0" i="1">
                <a:solidFill>
                  <a:schemeClr val="dk1"/>
                </a:solidFill>
                <a:latin typeface="Calibri"/>
                <a:ea typeface="Calibri"/>
                <a:cs typeface="Calibri"/>
                <a:sym typeface="Calibri"/>
              </a:rPr>
              <a:t> </a:t>
            </a:r>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Dinner</a:t>
            </a:r>
            <a:endParaRPr/>
          </a:p>
          <a:p>
            <a:pPr marL="0" lvl="0" indent="0" algn="l" rtl="0">
              <a:lnSpc>
                <a:spcPct val="90000"/>
              </a:lnSpc>
              <a:spcBef>
                <a:spcPts val="306"/>
              </a:spcBef>
              <a:spcAft>
                <a:spcPts val="0"/>
              </a:spcAft>
              <a:buNone/>
            </a:pPr>
            <a:r>
              <a:rPr lang="en-US" sz="1020"/>
              <a:t>Day 7 Niagara Falls Excursion</a:t>
            </a:r>
            <a:r>
              <a:rPr lang="en-US" sz="1020" b="0" i="1">
                <a:solidFill>
                  <a:schemeClr val="dk1"/>
                </a:solidFill>
                <a:latin typeface="Calibri"/>
                <a:ea typeface="Calibri"/>
                <a:cs typeface="Calibri"/>
                <a:sym typeface="Calibri"/>
              </a:rPr>
              <a:t>Breakfast</a:t>
            </a:r>
            <a:endParaRPr sz="1020" b="0" i="1">
              <a:solidFill>
                <a:schemeClr val="dk1"/>
              </a:solidFill>
              <a:latin typeface="Calibri"/>
              <a:ea typeface="Calibri"/>
              <a:cs typeface="Calibri"/>
              <a:sym typeface="Calibri"/>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Niagara Tour Director-Led Sightseeing</a:t>
            </a:r>
            <a:r>
              <a:rPr lang="en-US" sz="1020" b="0" i="1">
                <a:solidFill>
                  <a:schemeClr val="dk1"/>
                </a:solidFill>
                <a:latin typeface="Calibri"/>
                <a:ea typeface="Calibri"/>
                <a:cs typeface="Calibri"/>
                <a:sym typeface="Calibri"/>
              </a:rPr>
              <a:t> Brock's Monument, </a:t>
            </a:r>
            <a:r>
              <a:rPr lang="en-US" sz="1020" b="0" i="1" u="none" strike="noStrike">
                <a:solidFill>
                  <a:schemeClr val="dk1"/>
                </a:solidFill>
                <a:latin typeface="Calibri"/>
                <a:ea typeface="Calibri"/>
                <a:cs typeface="Calibri"/>
                <a:sym typeface="Calibri"/>
              </a:rPr>
              <a:t>Battle of Queenston Heights Re-Enactment</a:t>
            </a:r>
            <a:r>
              <a:rPr lang="en-US" sz="1020" b="0" i="1">
                <a:solidFill>
                  <a:schemeClr val="dk1"/>
                </a:solidFill>
                <a:latin typeface="Calibri"/>
                <a:ea typeface="Calibri"/>
                <a:cs typeface="Calibri"/>
                <a:sym typeface="Calibri"/>
              </a:rPr>
              <a:t> </a:t>
            </a:r>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IMAX Theatre Niagara Falls - Legends and Daredevils</a:t>
            </a:r>
            <a:r>
              <a:rPr lang="en-US" sz="1020" b="0" i="1">
                <a:solidFill>
                  <a:schemeClr val="dk1"/>
                </a:solidFill>
                <a:latin typeface="Calibri"/>
                <a:ea typeface="Calibri"/>
                <a:cs typeface="Calibri"/>
                <a:sym typeface="Calibri"/>
              </a:rPr>
              <a:t> </a:t>
            </a:r>
            <a:endParaRPr/>
          </a:p>
          <a:p>
            <a:pPr marL="0" lvl="0" indent="0" algn="l" rtl="0">
              <a:lnSpc>
                <a:spcPct val="90000"/>
              </a:lnSpc>
              <a:spcBef>
                <a:spcPts val="306"/>
              </a:spcBef>
              <a:spcAft>
                <a:spcPts val="0"/>
              </a:spcAft>
              <a:buNone/>
            </a:pPr>
            <a:r>
              <a:rPr lang="en-US" sz="1020" b="0" i="1" u="none" strike="noStrike">
                <a:solidFill>
                  <a:schemeClr val="dk1"/>
                </a:solidFill>
                <a:latin typeface="Calibri"/>
                <a:ea typeface="Calibri"/>
                <a:cs typeface="Calibri"/>
                <a:sym typeface="Calibri"/>
              </a:rPr>
              <a:t>Maid of the Mist ride</a:t>
            </a:r>
            <a:r>
              <a:rPr lang="en-US" sz="1020" b="0" i="1">
                <a:solidFill>
                  <a:schemeClr val="dk1"/>
                </a:solidFill>
                <a:latin typeface="Calibri"/>
                <a:ea typeface="Calibri"/>
                <a:cs typeface="Calibri"/>
                <a:sym typeface="Calibri"/>
              </a:rPr>
              <a:t> </a:t>
            </a:r>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Dinner</a:t>
            </a:r>
            <a:endParaRPr/>
          </a:p>
          <a:p>
            <a:pPr marL="0" lvl="0" indent="0" algn="l" rtl="0">
              <a:lnSpc>
                <a:spcPct val="90000"/>
              </a:lnSpc>
              <a:spcBef>
                <a:spcPts val="306"/>
              </a:spcBef>
              <a:spcAft>
                <a:spcPts val="0"/>
              </a:spcAft>
              <a:buNone/>
            </a:pPr>
            <a:r>
              <a:rPr lang="en-US" sz="1020"/>
              <a:t>Day 8 End Tour</a:t>
            </a:r>
            <a:r>
              <a:rPr lang="en-US" sz="1020" b="0" i="1">
                <a:solidFill>
                  <a:schemeClr val="dk1"/>
                </a:solidFill>
                <a:latin typeface="Calibri"/>
                <a:ea typeface="Calibri"/>
                <a:cs typeface="Calibri"/>
                <a:sym typeface="Calibri"/>
              </a:rPr>
              <a:t>Breakfast</a:t>
            </a:r>
            <a:endParaRPr sz="1020" b="0" i="1">
              <a:solidFill>
                <a:schemeClr val="dk1"/>
              </a:solidFill>
              <a:latin typeface="Calibri"/>
              <a:ea typeface="Calibri"/>
              <a:cs typeface="Calibri"/>
              <a:sym typeface="Calibri"/>
            </a:endParaRPr>
          </a:p>
          <a:p>
            <a:pPr marL="0" lvl="0" indent="0" algn="l" rtl="0">
              <a:lnSpc>
                <a:spcPct val="90000"/>
              </a:lnSpc>
              <a:spcBef>
                <a:spcPts val="306"/>
              </a:spcBef>
              <a:spcAft>
                <a:spcPts val="0"/>
              </a:spcAft>
              <a:buNone/>
            </a:pPr>
            <a:r>
              <a:rPr lang="en-US" sz="1020" b="0" i="1">
                <a:solidFill>
                  <a:schemeClr val="dk1"/>
                </a:solidFill>
                <a:latin typeface="Calibri"/>
                <a:ea typeface="Calibri"/>
                <a:cs typeface="Calibri"/>
                <a:sym typeface="Calibri"/>
              </a:rPr>
              <a:t>Travel home</a:t>
            </a:r>
            <a:endParaRPr/>
          </a:p>
          <a:p>
            <a:pPr marL="0" lvl="0" indent="0" algn="l" rtl="0">
              <a:lnSpc>
                <a:spcPct val="90000"/>
              </a:lnSpc>
              <a:spcBef>
                <a:spcPts val="306"/>
              </a:spcBef>
              <a:spcAft>
                <a:spcPts val="0"/>
              </a:spcAft>
              <a:buNone/>
            </a:pPr>
            <a:endParaRPr sz="1020"/>
          </a:p>
        </p:txBody>
      </p:sp>
      <p:sp>
        <p:nvSpPr>
          <p:cNvPr id="355" name="Google Shape;355;p6:notes"/>
          <p:cNvSpPr txBox="1">
            <a:spLocks noGrp="1"/>
          </p:cNvSpPr>
          <p:nvPr>
            <p:ph type="sldNum" idx="12"/>
          </p:nvPr>
        </p:nvSpPr>
        <p:spPr>
          <a:xfrm>
            <a:off x="3935413" y="8758238"/>
            <a:ext cx="3009900" cy="460375"/>
          </a:xfrm>
          <a:prstGeom prst="rect">
            <a:avLst/>
          </a:prstGeom>
          <a:noFill/>
          <a:ln>
            <a:noFill/>
          </a:ln>
        </p:spPr>
        <p:txBody>
          <a:bodyPr spcFirstLastPara="1" wrap="square" lIns="92375" tIns="46175" rIns="92375" bIns="461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45a68a5d6b_0_4:notes"/>
          <p:cNvSpPr>
            <a:spLocks noGrp="1" noRot="1" noChangeAspect="1"/>
          </p:cNvSpPr>
          <p:nvPr>
            <p:ph type="sldImg" idx="2"/>
          </p:nvPr>
        </p:nvSpPr>
        <p:spPr>
          <a:xfrm>
            <a:off x="1168400" y="692150"/>
            <a:ext cx="4610100" cy="3457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45a68a5d6b_0_4:notes"/>
          <p:cNvSpPr txBox="1">
            <a:spLocks noGrp="1"/>
          </p:cNvSpPr>
          <p:nvPr>
            <p:ph type="body" idx="1"/>
          </p:nvPr>
        </p:nvSpPr>
        <p:spPr>
          <a:xfrm>
            <a:off x="695325" y="4379913"/>
            <a:ext cx="5556300" cy="4148100"/>
          </a:xfrm>
          <a:prstGeom prst="rect">
            <a:avLst/>
          </a:prstGeom>
        </p:spPr>
        <p:txBody>
          <a:bodyPr spcFirstLastPara="1" wrap="square" lIns="92375" tIns="46175" rIns="92375" bIns="46175" anchor="t" anchorCtr="0">
            <a:noAutofit/>
          </a:bodyPr>
          <a:lstStyle/>
          <a:p>
            <a:pPr marL="0" lvl="0" indent="0" algn="l" rtl="0">
              <a:spcBef>
                <a:spcPts val="360"/>
              </a:spcBef>
              <a:spcAft>
                <a:spcPts val="0"/>
              </a:spcAft>
              <a:buNone/>
            </a:pPr>
            <a:endParaRPr/>
          </a:p>
        </p:txBody>
      </p:sp>
      <p:sp>
        <p:nvSpPr>
          <p:cNvPr id="364" name="Google Shape;364;g45a68a5d6b_0_4:notes"/>
          <p:cNvSpPr txBox="1">
            <a:spLocks noGrp="1"/>
          </p:cNvSpPr>
          <p:nvPr>
            <p:ph type="sldNum" idx="12"/>
          </p:nvPr>
        </p:nvSpPr>
        <p:spPr>
          <a:xfrm>
            <a:off x="3935413" y="8758238"/>
            <a:ext cx="3009900" cy="460500"/>
          </a:xfrm>
          <a:prstGeom prst="rect">
            <a:avLst/>
          </a:prstGeom>
        </p:spPr>
        <p:txBody>
          <a:bodyPr spcFirstLastPara="1" wrap="square" lIns="92375" tIns="46175" rIns="92375" bIns="461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pic>
        <p:nvPicPr>
          <p:cNvPr id="18" name="Google Shape;18;p2" descr="expE_Logo.wmf"/>
          <p:cNvPicPr preferRelativeResize="0"/>
          <p:nvPr/>
        </p:nvPicPr>
        <p:blipFill rotWithShape="1">
          <a:blip r:embed="rId2">
            <a:alphaModFix/>
          </a:blip>
          <a:srcRect/>
          <a:stretch/>
        </p:blipFill>
        <p:spPr>
          <a:xfrm>
            <a:off x="7959725" y="6461125"/>
            <a:ext cx="306388" cy="166688"/>
          </a:xfrm>
          <a:prstGeom prst="rect">
            <a:avLst/>
          </a:prstGeom>
          <a:noFill/>
          <a:ln>
            <a:noFill/>
          </a:ln>
        </p:spPr>
      </p:pic>
      <p:sp>
        <p:nvSpPr>
          <p:cNvPr id="19" name="Google Shape;19;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1" name="Google Shape;21;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5"/>
        <p:cNvGrpSpPr/>
        <p:nvPr/>
      </p:nvGrpSpPr>
      <p:grpSpPr>
        <a:xfrm>
          <a:off x="0" y="0"/>
          <a:ext cx="0" cy="0"/>
          <a:chOff x="0" y="0"/>
          <a:chExt cx="0" cy="0"/>
        </a:xfrm>
      </p:grpSpPr>
      <p:pic>
        <p:nvPicPr>
          <p:cNvPr id="66" name="Google Shape;66;p11" descr="expE_Logo.wmf"/>
          <p:cNvPicPr preferRelativeResize="0"/>
          <p:nvPr/>
        </p:nvPicPr>
        <p:blipFill rotWithShape="1">
          <a:blip r:embed="rId2">
            <a:alphaModFix/>
          </a:blip>
          <a:srcRect/>
          <a:stretch/>
        </p:blipFill>
        <p:spPr>
          <a:xfrm>
            <a:off x="7959725" y="6461125"/>
            <a:ext cx="306388" cy="166688"/>
          </a:xfrm>
          <a:prstGeom prst="rect">
            <a:avLst/>
          </a:prstGeom>
          <a:noFill/>
          <a:ln>
            <a:noFill/>
          </a:ln>
        </p:spPr>
      </p:pic>
      <p:sp>
        <p:nvSpPr>
          <p:cNvPr id="67" name="Google Shape;67;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pic>
        <p:nvPicPr>
          <p:cNvPr id="73" name="Google Shape;73;p12" descr="expE_Logo.wmf"/>
          <p:cNvPicPr preferRelativeResize="0"/>
          <p:nvPr/>
        </p:nvPicPr>
        <p:blipFill rotWithShape="1">
          <a:blip r:embed="rId2">
            <a:alphaModFix/>
          </a:blip>
          <a:srcRect/>
          <a:stretch/>
        </p:blipFill>
        <p:spPr>
          <a:xfrm>
            <a:off x="7959725" y="6461125"/>
            <a:ext cx="306388" cy="166688"/>
          </a:xfrm>
          <a:prstGeom prst="rect">
            <a:avLst/>
          </a:prstGeom>
          <a:noFill/>
          <a:ln>
            <a:noFill/>
          </a:ln>
        </p:spPr>
      </p:pic>
      <p:sp>
        <p:nvSpPr>
          <p:cNvPr id="74" name="Google Shape;74;p1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6" name="Google Shape;76;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pic>
        <p:nvPicPr>
          <p:cNvPr id="80" name="Google Shape;80;p13" descr="expE_Logo.wmf"/>
          <p:cNvPicPr preferRelativeResize="0"/>
          <p:nvPr/>
        </p:nvPicPr>
        <p:blipFill rotWithShape="1">
          <a:blip r:embed="rId2">
            <a:alphaModFix/>
          </a:blip>
          <a:srcRect/>
          <a:stretch/>
        </p:blipFill>
        <p:spPr>
          <a:xfrm>
            <a:off x="7959725" y="6461125"/>
            <a:ext cx="306388" cy="166688"/>
          </a:xfrm>
          <a:prstGeom prst="rect">
            <a:avLst/>
          </a:prstGeom>
          <a:noFill/>
          <a:ln>
            <a:noFill/>
          </a:ln>
        </p:spPr>
      </p:pic>
      <p:sp>
        <p:nvSpPr>
          <p:cNvPr id="81" name="Google Shape;81;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2" name="Google Shape;82;p1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7"/>
        <p:cNvGrpSpPr/>
        <p:nvPr/>
      </p:nvGrpSpPr>
      <p:grpSpPr>
        <a:xfrm>
          <a:off x="0" y="0"/>
          <a:ext cx="0" cy="0"/>
          <a:chOff x="0" y="0"/>
          <a:chExt cx="0" cy="0"/>
        </a:xfrm>
      </p:grpSpPr>
      <p:pic>
        <p:nvPicPr>
          <p:cNvPr id="88" name="Google Shape;88;p14" descr="expE_Logo.wmf"/>
          <p:cNvPicPr preferRelativeResize="0"/>
          <p:nvPr/>
        </p:nvPicPr>
        <p:blipFill rotWithShape="1">
          <a:blip r:embed="rId2">
            <a:alphaModFix/>
          </a:blip>
          <a:srcRect/>
          <a:stretch/>
        </p:blipFill>
        <p:spPr>
          <a:xfrm>
            <a:off x="7959725" y="6461125"/>
            <a:ext cx="306388" cy="166688"/>
          </a:xfrm>
          <a:prstGeom prst="rect">
            <a:avLst/>
          </a:prstGeom>
          <a:noFill/>
          <a:ln>
            <a:noFill/>
          </a:ln>
        </p:spPr>
      </p:pic>
      <p:sp>
        <p:nvSpPr>
          <p:cNvPr id="89" name="Google Shape;89;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0" name="Google Shape;90;p1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4" name="Google Shape;9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
        <p:cNvGrpSpPr/>
        <p:nvPr/>
      </p:nvGrpSpPr>
      <p:grpSpPr>
        <a:xfrm>
          <a:off x="0" y="0"/>
          <a:ext cx="0" cy="0"/>
          <a:chOff x="0" y="0"/>
          <a:chExt cx="0" cy="0"/>
        </a:xfrm>
      </p:grpSpPr>
      <p:pic>
        <p:nvPicPr>
          <p:cNvPr id="98" name="Google Shape;98;p15" descr="expE_Logo.wmf"/>
          <p:cNvPicPr preferRelativeResize="0"/>
          <p:nvPr/>
        </p:nvPicPr>
        <p:blipFill rotWithShape="1">
          <a:blip r:embed="rId2">
            <a:alphaModFix/>
          </a:blip>
          <a:srcRect/>
          <a:stretch/>
        </p:blipFill>
        <p:spPr>
          <a:xfrm>
            <a:off x="7959725" y="6461125"/>
            <a:ext cx="306388" cy="166688"/>
          </a:xfrm>
          <a:prstGeom prst="rect">
            <a:avLst/>
          </a:prstGeom>
          <a:noFill/>
          <a:ln>
            <a:noFill/>
          </a:ln>
        </p:spPr>
      </p:pic>
      <p:sp>
        <p:nvSpPr>
          <p:cNvPr id="99" name="Google Shape;9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00" name="Google Shape;10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pic>
        <p:nvPicPr>
          <p:cNvPr id="104" name="Google Shape;104;p16" descr="expE_Logo.wmf"/>
          <p:cNvPicPr preferRelativeResize="0"/>
          <p:nvPr/>
        </p:nvPicPr>
        <p:blipFill rotWithShape="1">
          <a:blip r:embed="rId2">
            <a:alphaModFix/>
          </a:blip>
          <a:srcRect/>
          <a:stretch/>
        </p:blipFill>
        <p:spPr>
          <a:xfrm>
            <a:off x="7959725" y="6461125"/>
            <a:ext cx="306388" cy="166688"/>
          </a:xfrm>
          <a:prstGeom prst="rect">
            <a:avLst/>
          </a:prstGeom>
          <a:noFill/>
          <a:ln>
            <a:noFill/>
          </a:ln>
        </p:spPr>
      </p:pic>
      <p:sp>
        <p:nvSpPr>
          <p:cNvPr id="105" name="Google Shape;105;p1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06" name="Google Shape;106;p1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Google Shape;107;p1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8" name="Google Shape;10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1"/>
        <p:cNvGrpSpPr/>
        <p:nvPr/>
      </p:nvGrpSpPr>
      <p:grpSpPr>
        <a:xfrm>
          <a:off x="0" y="0"/>
          <a:ext cx="0" cy="0"/>
          <a:chOff x="0" y="0"/>
          <a:chExt cx="0" cy="0"/>
        </a:xfrm>
      </p:grpSpPr>
      <p:pic>
        <p:nvPicPr>
          <p:cNvPr id="112" name="Google Shape;112;p17" descr="expE_Logo.wmf"/>
          <p:cNvPicPr preferRelativeResize="0"/>
          <p:nvPr/>
        </p:nvPicPr>
        <p:blipFill rotWithShape="1">
          <a:blip r:embed="rId2">
            <a:alphaModFix/>
          </a:blip>
          <a:srcRect/>
          <a:stretch/>
        </p:blipFill>
        <p:spPr>
          <a:xfrm>
            <a:off x="7959725" y="6461125"/>
            <a:ext cx="306388" cy="166688"/>
          </a:xfrm>
          <a:prstGeom prst="rect">
            <a:avLst/>
          </a:prstGeom>
          <a:noFill/>
          <a:ln>
            <a:noFill/>
          </a:ln>
        </p:spPr>
      </p:pic>
      <p:sp>
        <p:nvSpPr>
          <p:cNvPr id="113" name="Google Shape;113;p1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4" name="Google Shape;114;p1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5" name="Google Shape;115;p1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6" name="Google Shape;11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9"/>
        <p:cNvGrpSpPr/>
        <p:nvPr/>
      </p:nvGrpSpPr>
      <p:grpSpPr>
        <a:xfrm>
          <a:off x="0" y="0"/>
          <a:ext cx="0" cy="0"/>
          <a:chOff x="0" y="0"/>
          <a:chExt cx="0" cy="0"/>
        </a:xfrm>
      </p:grpSpPr>
      <p:pic>
        <p:nvPicPr>
          <p:cNvPr id="120" name="Google Shape;120;p18" descr="expE_Logo.wmf"/>
          <p:cNvPicPr preferRelativeResize="0"/>
          <p:nvPr/>
        </p:nvPicPr>
        <p:blipFill rotWithShape="1">
          <a:blip r:embed="rId2">
            <a:alphaModFix/>
          </a:blip>
          <a:srcRect/>
          <a:stretch/>
        </p:blipFill>
        <p:spPr>
          <a:xfrm>
            <a:off x="7959725" y="6461125"/>
            <a:ext cx="306388" cy="166688"/>
          </a:xfrm>
          <a:prstGeom prst="rect">
            <a:avLst/>
          </a:prstGeom>
          <a:noFill/>
          <a:ln>
            <a:noFill/>
          </a:ln>
        </p:spPr>
      </p:pic>
      <p:sp>
        <p:nvSpPr>
          <p:cNvPr id="121" name="Google Shape;121;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22" name="Google Shape;122;p1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 name="Google Shape;12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6"/>
        <p:cNvGrpSpPr/>
        <p:nvPr/>
      </p:nvGrpSpPr>
      <p:grpSpPr>
        <a:xfrm>
          <a:off x="0" y="0"/>
          <a:ext cx="0" cy="0"/>
          <a:chOff x="0" y="0"/>
          <a:chExt cx="0" cy="0"/>
        </a:xfrm>
      </p:grpSpPr>
      <p:pic>
        <p:nvPicPr>
          <p:cNvPr id="127" name="Google Shape;127;p19" descr="expE_Logo.wmf"/>
          <p:cNvPicPr preferRelativeResize="0"/>
          <p:nvPr/>
        </p:nvPicPr>
        <p:blipFill rotWithShape="1">
          <a:blip r:embed="rId2">
            <a:alphaModFix/>
          </a:blip>
          <a:srcRect/>
          <a:stretch/>
        </p:blipFill>
        <p:spPr>
          <a:xfrm>
            <a:off x="7959725" y="6461125"/>
            <a:ext cx="306388" cy="166688"/>
          </a:xfrm>
          <a:prstGeom prst="rect">
            <a:avLst/>
          </a:prstGeom>
          <a:noFill/>
          <a:ln>
            <a:noFill/>
          </a:ln>
        </p:spPr>
      </p:pic>
      <p:sp>
        <p:nvSpPr>
          <p:cNvPr id="128" name="Google Shape;128;p1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29" name="Google Shape;129;p1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0" name="Google Shape;13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9"/>
        <p:cNvGrpSpPr/>
        <p:nvPr/>
      </p:nvGrpSpPr>
      <p:grpSpPr>
        <a:xfrm>
          <a:off x="0" y="0"/>
          <a:ext cx="0" cy="0"/>
          <a:chOff x="0" y="0"/>
          <a:chExt cx="0" cy="0"/>
        </a:xfrm>
      </p:grpSpPr>
      <p:sp>
        <p:nvSpPr>
          <p:cNvPr id="140" name="Google Shape;140;p2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41" name="Google Shape;141;p2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2" name="Google Shape;14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pic>
        <p:nvPicPr>
          <p:cNvPr id="25" name="Google Shape;25;p3" descr="expE_Logo.wmf"/>
          <p:cNvPicPr preferRelativeResize="0"/>
          <p:nvPr/>
        </p:nvPicPr>
        <p:blipFill rotWithShape="1">
          <a:blip r:embed="rId2">
            <a:alphaModFix/>
          </a:blip>
          <a:srcRect/>
          <a:stretch/>
        </p:blipFill>
        <p:spPr>
          <a:xfrm>
            <a:off x="7959725" y="6461125"/>
            <a:ext cx="306388" cy="166688"/>
          </a:xfrm>
          <a:prstGeom prst="rect">
            <a:avLst/>
          </a:prstGeom>
          <a:noFill/>
          <a:ln>
            <a:noFill/>
          </a:ln>
        </p:spPr>
      </p:pic>
      <p:sp>
        <p:nvSpPr>
          <p:cNvPr id="26" name="Google Shape;26;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47" name="Google Shape;147;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8" name="Google Shape;14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53" name="Google Shape;153;p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54" name="Google Shape;15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59" name="Google Shape;159;p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0" name="Google Shape;160;p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1" name="Google Shape;16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66" name="Google Shape;166;p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67" name="Google Shape;167;p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68" name="Google Shape;168;p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69" name="Google Shape;169;p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70" name="Google Shape;17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5" name="Google Shape;17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8"/>
        <p:cNvGrpSpPr/>
        <p:nvPr/>
      </p:nvGrpSpPr>
      <p:grpSpPr>
        <a:xfrm>
          <a:off x="0" y="0"/>
          <a:ext cx="0" cy="0"/>
          <a:chOff x="0" y="0"/>
          <a:chExt cx="0" cy="0"/>
        </a:xfrm>
      </p:grpSpPr>
      <p:sp>
        <p:nvSpPr>
          <p:cNvPr id="179" name="Google Shape;179;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2"/>
        <p:cNvGrpSpPr/>
        <p:nvPr/>
      </p:nvGrpSpPr>
      <p:grpSpPr>
        <a:xfrm>
          <a:off x="0" y="0"/>
          <a:ext cx="0" cy="0"/>
          <a:chOff x="0" y="0"/>
          <a:chExt cx="0" cy="0"/>
        </a:xfrm>
      </p:grpSpPr>
      <p:sp>
        <p:nvSpPr>
          <p:cNvPr id="183" name="Google Shape;183;p2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84" name="Google Shape;184;p2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85" name="Google Shape;185;p2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86" name="Google Shape;186;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91" name="Google Shape;191;p2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92" name="Google Shape;192;p2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93" name="Google Shape;193;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98" name="Google Shape;198;p3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9" name="Google Shape;199;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2"/>
        <p:cNvGrpSpPr/>
        <p:nvPr/>
      </p:nvGrpSpPr>
      <p:grpSpPr>
        <a:xfrm>
          <a:off x="0" y="0"/>
          <a:ext cx="0" cy="0"/>
          <a:chOff x="0" y="0"/>
          <a:chExt cx="0" cy="0"/>
        </a:xfrm>
      </p:grpSpPr>
      <p:sp>
        <p:nvSpPr>
          <p:cNvPr id="203" name="Google Shape;203;p3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04" name="Google Shape;204;p3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5" name="Google Shape;20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9"/>
        <p:cNvGrpSpPr/>
        <p:nvPr/>
      </p:nvGrpSpPr>
      <p:grpSpPr>
        <a:xfrm>
          <a:off x="0" y="0"/>
          <a:ext cx="0" cy="0"/>
          <a:chOff x="0" y="0"/>
          <a:chExt cx="0" cy="0"/>
        </a:xfrm>
      </p:grpSpPr>
      <p:pic>
        <p:nvPicPr>
          <p:cNvPr id="30" name="Google Shape;30;p4" descr="expE_Logo.wmf"/>
          <p:cNvPicPr preferRelativeResize="0"/>
          <p:nvPr/>
        </p:nvPicPr>
        <p:blipFill rotWithShape="1">
          <a:blip r:embed="rId2">
            <a:alphaModFix/>
          </a:blip>
          <a:srcRect/>
          <a:stretch/>
        </p:blipFill>
        <p:spPr>
          <a:xfrm>
            <a:off x="7959725" y="6461125"/>
            <a:ext cx="306388" cy="166688"/>
          </a:xfrm>
          <a:prstGeom prst="rect">
            <a:avLst/>
          </a:prstGeom>
          <a:noFill/>
          <a:ln>
            <a:noFill/>
          </a:ln>
        </p:spPr>
      </p:pic>
      <p:sp>
        <p:nvSpPr>
          <p:cNvPr id="31" name="Google Shape;31;p4"/>
          <p:cNvSpPr txBox="1">
            <a:spLocks noGrp="1"/>
          </p:cNvSpPr>
          <p:nvPr>
            <p:ph type="body" idx="1"/>
          </p:nvPr>
        </p:nvSpPr>
        <p:spPr>
          <a:xfrm>
            <a:off x="457200" y="1366348"/>
            <a:ext cx="8229600" cy="4890121"/>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8258175" y="6356350"/>
            <a:ext cx="42862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700">
                <a:solidFill>
                  <a:srgbClr val="888888"/>
                </a:solidFill>
                <a:latin typeface="Arial"/>
                <a:ea typeface="Arial"/>
                <a:cs typeface="Arial"/>
                <a:sym typeface="Arial"/>
              </a:defRPr>
            </a:lvl1pPr>
            <a:lvl2pPr marL="0" marR="0" lvl="1" indent="0" algn="r">
              <a:spcBef>
                <a:spcPts val="0"/>
              </a:spcBef>
              <a:spcAft>
                <a:spcPts val="0"/>
              </a:spcAft>
              <a:buNone/>
              <a:defRPr sz="700">
                <a:solidFill>
                  <a:srgbClr val="888888"/>
                </a:solidFill>
                <a:latin typeface="Arial"/>
                <a:ea typeface="Arial"/>
                <a:cs typeface="Arial"/>
                <a:sym typeface="Arial"/>
              </a:defRPr>
            </a:lvl2pPr>
            <a:lvl3pPr marL="0" marR="0" lvl="2" indent="0" algn="r">
              <a:spcBef>
                <a:spcPts val="0"/>
              </a:spcBef>
              <a:spcAft>
                <a:spcPts val="0"/>
              </a:spcAft>
              <a:buNone/>
              <a:defRPr sz="700">
                <a:solidFill>
                  <a:srgbClr val="888888"/>
                </a:solidFill>
                <a:latin typeface="Arial"/>
                <a:ea typeface="Arial"/>
                <a:cs typeface="Arial"/>
                <a:sym typeface="Arial"/>
              </a:defRPr>
            </a:lvl3pPr>
            <a:lvl4pPr marL="0" marR="0" lvl="3" indent="0" algn="r">
              <a:spcBef>
                <a:spcPts val="0"/>
              </a:spcBef>
              <a:spcAft>
                <a:spcPts val="0"/>
              </a:spcAft>
              <a:buNone/>
              <a:defRPr sz="700">
                <a:solidFill>
                  <a:srgbClr val="888888"/>
                </a:solidFill>
                <a:latin typeface="Arial"/>
                <a:ea typeface="Arial"/>
                <a:cs typeface="Arial"/>
                <a:sym typeface="Arial"/>
              </a:defRPr>
            </a:lvl4pPr>
            <a:lvl5pPr marL="0" marR="0" lvl="4" indent="0" algn="r">
              <a:spcBef>
                <a:spcPts val="0"/>
              </a:spcBef>
              <a:spcAft>
                <a:spcPts val="0"/>
              </a:spcAft>
              <a:buNone/>
              <a:defRPr sz="700">
                <a:solidFill>
                  <a:srgbClr val="888888"/>
                </a:solidFill>
                <a:latin typeface="Arial"/>
                <a:ea typeface="Arial"/>
                <a:cs typeface="Arial"/>
                <a:sym typeface="Arial"/>
              </a:defRPr>
            </a:lvl5pPr>
            <a:lvl6pPr marL="0" marR="0" lvl="5" indent="0" algn="r">
              <a:spcBef>
                <a:spcPts val="0"/>
              </a:spcBef>
              <a:spcAft>
                <a:spcPts val="0"/>
              </a:spcAft>
              <a:buNone/>
              <a:defRPr sz="700">
                <a:solidFill>
                  <a:srgbClr val="888888"/>
                </a:solidFill>
                <a:latin typeface="Arial"/>
                <a:ea typeface="Arial"/>
                <a:cs typeface="Arial"/>
                <a:sym typeface="Arial"/>
              </a:defRPr>
            </a:lvl6pPr>
            <a:lvl7pPr marL="0" marR="0" lvl="6" indent="0" algn="r">
              <a:spcBef>
                <a:spcPts val="0"/>
              </a:spcBef>
              <a:spcAft>
                <a:spcPts val="0"/>
              </a:spcAft>
              <a:buNone/>
              <a:defRPr sz="700">
                <a:solidFill>
                  <a:srgbClr val="888888"/>
                </a:solidFill>
                <a:latin typeface="Arial"/>
                <a:ea typeface="Arial"/>
                <a:cs typeface="Arial"/>
                <a:sym typeface="Arial"/>
              </a:defRPr>
            </a:lvl7pPr>
            <a:lvl8pPr marL="0" marR="0" lvl="7" indent="0" algn="r">
              <a:spcBef>
                <a:spcPts val="0"/>
              </a:spcBef>
              <a:spcAft>
                <a:spcPts val="0"/>
              </a:spcAft>
              <a:buNone/>
              <a:defRPr sz="700">
                <a:solidFill>
                  <a:srgbClr val="888888"/>
                </a:solidFill>
                <a:latin typeface="Arial"/>
                <a:ea typeface="Arial"/>
                <a:cs typeface="Arial"/>
                <a:sym typeface="Arial"/>
              </a:defRPr>
            </a:lvl8pPr>
            <a:lvl9pPr marL="0" marR="0" lvl="8" indent="0" algn="r">
              <a:spcBef>
                <a:spcPts val="0"/>
              </a:spcBef>
              <a:spcAft>
                <a:spcPts val="0"/>
              </a:spcAft>
              <a:buNone/>
              <a:defRPr sz="7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4"/>
          <p:cNvSpPr txBox="1">
            <a:spLocks noGrp="1"/>
          </p:cNvSpPr>
          <p:nvPr>
            <p:ph type="ftr" idx="11"/>
          </p:nvPr>
        </p:nvSpPr>
        <p:spPr>
          <a:xfrm>
            <a:off x="5554663" y="6356350"/>
            <a:ext cx="220821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sz="900" b="0" i="0">
                <a:solidFill>
                  <a:srgbClr val="F99901"/>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3"/>
        <p:cNvGrpSpPr/>
        <p:nvPr/>
      </p:nvGrpSpPr>
      <p:grpSpPr>
        <a:xfrm>
          <a:off x="0" y="0"/>
          <a:ext cx="0" cy="0"/>
          <a:chOff x="0" y="0"/>
          <a:chExt cx="0" cy="0"/>
        </a:xfrm>
      </p:grpSpPr>
      <p:sp>
        <p:nvSpPr>
          <p:cNvPr id="214" name="Google Shape;214;p3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15" name="Google Shape;215;p3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16" name="Google Shape;21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9"/>
        <p:cNvGrpSpPr/>
        <p:nvPr/>
      </p:nvGrpSpPr>
      <p:grpSpPr>
        <a:xfrm>
          <a:off x="0" y="0"/>
          <a:ext cx="0" cy="0"/>
          <a:chOff x="0" y="0"/>
          <a:chExt cx="0" cy="0"/>
        </a:xfrm>
      </p:grpSpPr>
      <p:sp>
        <p:nvSpPr>
          <p:cNvPr id="220" name="Google Shape;220;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21" name="Google Shape;221;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2" name="Google Shape;22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5"/>
        <p:cNvGrpSpPr/>
        <p:nvPr/>
      </p:nvGrpSpPr>
      <p:grpSpPr>
        <a:xfrm>
          <a:off x="0" y="0"/>
          <a:ext cx="0" cy="0"/>
          <a:chOff x="0" y="0"/>
          <a:chExt cx="0" cy="0"/>
        </a:xfrm>
      </p:grpSpPr>
      <p:sp>
        <p:nvSpPr>
          <p:cNvPr id="226" name="Google Shape;226;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27" name="Google Shape;227;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28" name="Google Shape;22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1"/>
        <p:cNvGrpSpPr/>
        <p:nvPr/>
      </p:nvGrpSpPr>
      <p:grpSpPr>
        <a:xfrm>
          <a:off x="0" y="0"/>
          <a:ext cx="0" cy="0"/>
          <a:chOff x="0" y="0"/>
          <a:chExt cx="0" cy="0"/>
        </a:xfrm>
      </p:grpSpPr>
      <p:sp>
        <p:nvSpPr>
          <p:cNvPr id="232" name="Google Shape;232;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3" name="Google Shape;233;p3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34" name="Google Shape;234;p3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35" name="Google Shape;23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8"/>
        <p:cNvGrpSpPr/>
        <p:nvPr/>
      </p:nvGrpSpPr>
      <p:grpSpPr>
        <a:xfrm>
          <a:off x="0" y="0"/>
          <a:ext cx="0" cy="0"/>
          <a:chOff x="0" y="0"/>
          <a:chExt cx="0" cy="0"/>
        </a:xfrm>
      </p:grpSpPr>
      <p:sp>
        <p:nvSpPr>
          <p:cNvPr id="239" name="Google Shape;239;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40" name="Google Shape;240;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41" name="Google Shape;241;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42" name="Google Shape;242;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43" name="Google Shape;243;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44" name="Google Shape;244;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7"/>
        <p:cNvGrpSpPr/>
        <p:nvPr/>
      </p:nvGrpSpPr>
      <p:grpSpPr>
        <a:xfrm>
          <a:off x="0" y="0"/>
          <a:ext cx="0" cy="0"/>
          <a:chOff x="0" y="0"/>
          <a:chExt cx="0" cy="0"/>
        </a:xfrm>
      </p:grpSpPr>
      <p:sp>
        <p:nvSpPr>
          <p:cNvPr id="248" name="Google Shape;248;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49" name="Google Shape;249;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2"/>
        <p:cNvGrpSpPr/>
        <p:nvPr/>
      </p:nvGrpSpPr>
      <p:grpSpPr>
        <a:xfrm>
          <a:off x="0" y="0"/>
          <a:ext cx="0" cy="0"/>
          <a:chOff x="0" y="0"/>
          <a:chExt cx="0" cy="0"/>
        </a:xfrm>
      </p:grpSpPr>
      <p:sp>
        <p:nvSpPr>
          <p:cNvPr id="253" name="Google Shape;253;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6"/>
        <p:cNvGrpSpPr/>
        <p:nvPr/>
      </p:nvGrpSpPr>
      <p:grpSpPr>
        <a:xfrm>
          <a:off x="0" y="0"/>
          <a:ext cx="0" cy="0"/>
          <a:chOff x="0" y="0"/>
          <a:chExt cx="0" cy="0"/>
        </a:xfrm>
      </p:grpSpPr>
      <p:sp>
        <p:nvSpPr>
          <p:cNvPr id="257" name="Google Shape;257;p4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58" name="Google Shape;258;p4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59" name="Google Shape;259;p4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60" name="Google Shape;260;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3"/>
        <p:cNvGrpSpPr/>
        <p:nvPr/>
      </p:nvGrpSpPr>
      <p:grpSpPr>
        <a:xfrm>
          <a:off x="0" y="0"/>
          <a:ext cx="0" cy="0"/>
          <a:chOff x="0" y="0"/>
          <a:chExt cx="0" cy="0"/>
        </a:xfrm>
      </p:grpSpPr>
      <p:sp>
        <p:nvSpPr>
          <p:cNvPr id="264" name="Google Shape;264;p4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65" name="Google Shape;265;p4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66" name="Google Shape;266;p4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67" name="Google Shape;267;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0"/>
        <p:cNvGrpSpPr/>
        <p:nvPr/>
      </p:nvGrpSpPr>
      <p:grpSpPr>
        <a:xfrm>
          <a:off x="0" y="0"/>
          <a:ext cx="0" cy="0"/>
          <a:chOff x="0" y="0"/>
          <a:chExt cx="0" cy="0"/>
        </a:xfrm>
      </p:grpSpPr>
      <p:sp>
        <p:nvSpPr>
          <p:cNvPr id="271" name="Google Shape;271;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72" name="Google Shape;272;p4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3" name="Google Shape;273;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34"/>
        <p:cNvGrpSpPr/>
        <p:nvPr/>
      </p:nvGrpSpPr>
      <p:grpSpPr>
        <a:xfrm>
          <a:off x="0" y="0"/>
          <a:ext cx="0" cy="0"/>
          <a:chOff x="0" y="0"/>
          <a:chExt cx="0" cy="0"/>
        </a:xfrm>
      </p:grpSpPr>
      <p:pic>
        <p:nvPicPr>
          <p:cNvPr id="35" name="Google Shape;35;p5" descr="expE_Logo.wmf"/>
          <p:cNvPicPr preferRelativeResize="0"/>
          <p:nvPr/>
        </p:nvPicPr>
        <p:blipFill rotWithShape="1">
          <a:blip r:embed="rId2">
            <a:alphaModFix/>
          </a:blip>
          <a:srcRect/>
          <a:stretch/>
        </p:blipFill>
        <p:spPr>
          <a:xfrm>
            <a:off x="7959725" y="6461125"/>
            <a:ext cx="306388" cy="166688"/>
          </a:xfrm>
          <a:prstGeom prst="rect">
            <a:avLst/>
          </a:prstGeom>
          <a:noFill/>
          <a:ln>
            <a:noFill/>
          </a:ln>
        </p:spPr>
      </p:pic>
      <p:sp>
        <p:nvSpPr>
          <p:cNvPr id="36" name="Google Shape;36;p5"/>
          <p:cNvSpPr txBox="1">
            <a:spLocks noGrp="1"/>
          </p:cNvSpPr>
          <p:nvPr>
            <p:ph type="body" idx="1"/>
          </p:nvPr>
        </p:nvSpPr>
        <p:spPr>
          <a:xfrm>
            <a:off x="457200" y="1366348"/>
            <a:ext cx="8229600" cy="4890121"/>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sldNum" idx="12"/>
          </p:nvPr>
        </p:nvSpPr>
        <p:spPr>
          <a:xfrm>
            <a:off x="8258175" y="6356350"/>
            <a:ext cx="42862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700">
                <a:solidFill>
                  <a:srgbClr val="888888"/>
                </a:solidFill>
                <a:latin typeface="Arial"/>
                <a:ea typeface="Arial"/>
                <a:cs typeface="Arial"/>
                <a:sym typeface="Arial"/>
              </a:defRPr>
            </a:lvl1pPr>
            <a:lvl2pPr marL="0" marR="0" lvl="1" indent="0" algn="r">
              <a:spcBef>
                <a:spcPts val="0"/>
              </a:spcBef>
              <a:spcAft>
                <a:spcPts val="0"/>
              </a:spcAft>
              <a:buNone/>
              <a:defRPr sz="700">
                <a:solidFill>
                  <a:srgbClr val="888888"/>
                </a:solidFill>
                <a:latin typeface="Arial"/>
                <a:ea typeface="Arial"/>
                <a:cs typeface="Arial"/>
                <a:sym typeface="Arial"/>
              </a:defRPr>
            </a:lvl2pPr>
            <a:lvl3pPr marL="0" marR="0" lvl="2" indent="0" algn="r">
              <a:spcBef>
                <a:spcPts val="0"/>
              </a:spcBef>
              <a:spcAft>
                <a:spcPts val="0"/>
              </a:spcAft>
              <a:buNone/>
              <a:defRPr sz="700">
                <a:solidFill>
                  <a:srgbClr val="888888"/>
                </a:solidFill>
                <a:latin typeface="Arial"/>
                <a:ea typeface="Arial"/>
                <a:cs typeface="Arial"/>
                <a:sym typeface="Arial"/>
              </a:defRPr>
            </a:lvl3pPr>
            <a:lvl4pPr marL="0" marR="0" lvl="3" indent="0" algn="r">
              <a:spcBef>
                <a:spcPts val="0"/>
              </a:spcBef>
              <a:spcAft>
                <a:spcPts val="0"/>
              </a:spcAft>
              <a:buNone/>
              <a:defRPr sz="700">
                <a:solidFill>
                  <a:srgbClr val="888888"/>
                </a:solidFill>
                <a:latin typeface="Arial"/>
                <a:ea typeface="Arial"/>
                <a:cs typeface="Arial"/>
                <a:sym typeface="Arial"/>
              </a:defRPr>
            </a:lvl4pPr>
            <a:lvl5pPr marL="0" marR="0" lvl="4" indent="0" algn="r">
              <a:spcBef>
                <a:spcPts val="0"/>
              </a:spcBef>
              <a:spcAft>
                <a:spcPts val="0"/>
              </a:spcAft>
              <a:buNone/>
              <a:defRPr sz="700">
                <a:solidFill>
                  <a:srgbClr val="888888"/>
                </a:solidFill>
                <a:latin typeface="Arial"/>
                <a:ea typeface="Arial"/>
                <a:cs typeface="Arial"/>
                <a:sym typeface="Arial"/>
              </a:defRPr>
            </a:lvl5pPr>
            <a:lvl6pPr marL="0" marR="0" lvl="5" indent="0" algn="r">
              <a:spcBef>
                <a:spcPts val="0"/>
              </a:spcBef>
              <a:spcAft>
                <a:spcPts val="0"/>
              </a:spcAft>
              <a:buNone/>
              <a:defRPr sz="700">
                <a:solidFill>
                  <a:srgbClr val="888888"/>
                </a:solidFill>
                <a:latin typeface="Arial"/>
                <a:ea typeface="Arial"/>
                <a:cs typeface="Arial"/>
                <a:sym typeface="Arial"/>
              </a:defRPr>
            </a:lvl6pPr>
            <a:lvl7pPr marL="0" marR="0" lvl="6" indent="0" algn="r">
              <a:spcBef>
                <a:spcPts val="0"/>
              </a:spcBef>
              <a:spcAft>
                <a:spcPts val="0"/>
              </a:spcAft>
              <a:buNone/>
              <a:defRPr sz="700">
                <a:solidFill>
                  <a:srgbClr val="888888"/>
                </a:solidFill>
                <a:latin typeface="Arial"/>
                <a:ea typeface="Arial"/>
                <a:cs typeface="Arial"/>
                <a:sym typeface="Arial"/>
              </a:defRPr>
            </a:lvl7pPr>
            <a:lvl8pPr marL="0" marR="0" lvl="7" indent="0" algn="r">
              <a:spcBef>
                <a:spcPts val="0"/>
              </a:spcBef>
              <a:spcAft>
                <a:spcPts val="0"/>
              </a:spcAft>
              <a:buNone/>
              <a:defRPr sz="700">
                <a:solidFill>
                  <a:srgbClr val="888888"/>
                </a:solidFill>
                <a:latin typeface="Arial"/>
                <a:ea typeface="Arial"/>
                <a:cs typeface="Arial"/>
                <a:sym typeface="Arial"/>
              </a:defRPr>
            </a:lvl8pPr>
            <a:lvl9pPr marL="0" marR="0" lvl="8" indent="0" algn="r">
              <a:spcBef>
                <a:spcPts val="0"/>
              </a:spcBef>
              <a:spcAft>
                <a:spcPts val="0"/>
              </a:spcAft>
              <a:buNone/>
              <a:defRPr sz="7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5"/>
          <p:cNvSpPr txBox="1">
            <a:spLocks noGrp="1"/>
          </p:cNvSpPr>
          <p:nvPr>
            <p:ph type="ftr" idx="11"/>
          </p:nvPr>
        </p:nvSpPr>
        <p:spPr>
          <a:xfrm>
            <a:off x="5554663" y="6356350"/>
            <a:ext cx="220821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sz="900" b="0" i="0">
                <a:solidFill>
                  <a:srgbClr val="F99901"/>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6"/>
        <p:cNvGrpSpPr/>
        <p:nvPr/>
      </p:nvGrpSpPr>
      <p:grpSpPr>
        <a:xfrm>
          <a:off x="0" y="0"/>
          <a:ext cx="0" cy="0"/>
          <a:chOff x="0" y="0"/>
          <a:chExt cx="0" cy="0"/>
        </a:xfrm>
      </p:grpSpPr>
      <p:sp>
        <p:nvSpPr>
          <p:cNvPr id="277" name="Google Shape;277;p4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78" name="Google Shape;278;p4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9" name="Google Shape;279;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9"/>
        <p:cNvGrpSpPr/>
        <p:nvPr/>
      </p:nvGrpSpPr>
      <p:grpSpPr>
        <a:xfrm>
          <a:off x="0" y="0"/>
          <a:ext cx="0" cy="0"/>
          <a:chOff x="0" y="0"/>
          <a:chExt cx="0" cy="0"/>
        </a:xfrm>
      </p:grpSpPr>
      <p:pic>
        <p:nvPicPr>
          <p:cNvPr id="40" name="Google Shape;40;p6" descr="expE_Logo.wmf"/>
          <p:cNvPicPr preferRelativeResize="0"/>
          <p:nvPr/>
        </p:nvPicPr>
        <p:blipFill rotWithShape="1">
          <a:blip r:embed="rId2">
            <a:alphaModFix/>
          </a:blip>
          <a:srcRect/>
          <a:stretch/>
        </p:blipFill>
        <p:spPr>
          <a:xfrm>
            <a:off x="7959725" y="6461125"/>
            <a:ext cx="306388" cy="166688"/>
          </a:xfrm>
          <a:prstGeom prst="rect">
            <a:avLst/>
          </a:prstGeom>
          <a:noFill/>
          <a:ln>
            <a:noFill/>
          </a:ln>
        </p:spPr>
      </p:pic>
      <p:sp>
        <p:nvSpPr>
          <p:cNvPr id="41" name="Google Shape;41;p6"/>
          <p:cNvSpPr txBox="1">
            <a:spLocks noGrp="1"/>
          </p:cNvSpPr>
          <p:nvPr>
            <p:ph type="body" idx="1"/>
          </p:nvPr>
        </p:nvSpPr>
        <p:spPr>
          <a:xfrm>
            <a:off x="3171664" y="1366348"/>
            <a:ext cx="5515136" cy="4890121"/>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6"/>
          <p:cNvSpPr>
            <a:spLocks noGrp="1"/>
          </p:cNvSpPr>
          <p:nvPr>
            <p:ph type="pic" idx="2"/>
          </p:nvPr>
        </p:nvSpPr>
        <p:spPr>
          <a:xfrm>
            <a:off x="428464" y="1487559"/>
            <a:ext cx="2743200" cy="3660633"/>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8278813" y="6356350"/>
            <a:ext cx="407987"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700">
                <a:solidFill>
                  <a:srgbClr val="888888"/>
                </a:solidFill>
                <a:latin typeface="Verdana"/>
                <a:ea typeface="Verdana"/>
                <a:cs typeface="Verdana"/>
                <a:sym typeface="Verdana"/>
              </a:defRPr>
            </a:lvl1pPr>
            <a:lvl2pPr marL="0" marR="0" lvl="1" indent="0" algn="r">
              <a:spcBef>
                <a:spcPts val="0"/>
              </a:spcBef>
              <a:spcAft>
                <a:spcPts val="0"/>
              </a:spcAft>
              <a:buNone/>
              <a:defRPr sz="700">
                <a:solidFill>
                  <a:srgbClr val="888888"/>
                </a:solidFill>
                <a:latin typeface="Verdana"/>
                <a:ea typeface="Verdana"/>
                <a:cs typeface="Verdana"/>
                <a:sym typeface="Verdana"/>
              </a:defRPr>
            </a:lvl2pPr>
            <a:lvl3pPr marL="0" marR="0" lvl="2" indent="0" algn="r">
              <a:spcBef>
                <a:spcPts val="0"/>
              </a:spcBef>
              <a:spcAft>
                <a:spcPts val="0"/>
              </a:spcAft>
              <a:buNone/>
              <a:defRPr sz="700">
                <a:solidFill>
                  <a:srgbClr val="888888"/>
                </a:solidFill>
                <a:latin typeface="Verdana"/>
                <a:ea typeface="Verdana"/>
                <a:cs typeface="Verdana"/>
                <a:sym typeface="Verdana"/>
              </a:defRPr>
            </a:lvl3pPr>
            <a:lvl4pPr marL="0" marR="0" lvl="3" indent="0" algn="r">
              <a:spcBef>
                <a:spcPts val="0"/>
              </a:spcBef>
              <a:spcAft>
                <a:spcPts val="0"/>
              </a:spcAft>
              <a:buNone/>
              <a:defRPr sz="700">
                <a:solidFill>
                  <a:srgbClr val="888888"/>
                </a:solidFill>
                <a:latin typeface="Verdana"/>
                <a:ea typeface="Verdana"/>
                <a:cs typeface="Verdana"/>
                <a:sym typeface="Verdana"/>
              </a:defRPr>
            </a:lvl4pPr>
            <a:lvl5pPr marL="0" marR="0" lvl="4" indent="0" algn="r">
              <a:spcBef>
                <a:spcPts val="0"/>
              </a:spcBef>
              <a:spcAft>
                <a:spcPts val="0"/>
              </a:spcAft>
              <a:buNone/>
              <a:defRPr sz="700">
                <a:solidFill>
                  <a:srgbClr val="888888"/>
                </a:solidFill>
                <a:latin typeface="Verdana"/>
                <a:ea typeface="Verdana"/>
                <a:cs typeface="Verdana"/>
                <a:sym typeface="Verdana"/>
              </a:defRPr>
            </a:lvl5pPr>
            <a:lvl6pPr marL="0" marR="0" lvl="5" indent="0" algn="r">
              <a:spcBef>
                <a:spcPts val="0"/>
              </a:spcBef>
              <a:spcAft>
                <a:spcPts val="0"/>
              </a:spcAft>
              <a:buNone/>
              <a:defRPr sz="700">
                <a:solidFill>
                  <a:srgbClr val="888888"/>
                </a:solidFill>
                <a:latin typeface="Verdana"/>
                <a:ea typeface="Verdana"/>
                <a:cs typeface="Verdana"/>
                <a:sym typeface="Verdana"/>
              </a:defRPr>
            </a:lvl6pPr>
            <a:lvl7pPr marL="0" marR="0" lvl="6" indent="0" algn="r">
              <a:spcBef>
                <a:spcPts val="0"/>
              </a:spcBef>
              <a:spcAft>
                <a:spcPts val="0"/>
              </a:spcAft>
              <a:buNone/>
              <a:defRPr sz="700">
                <a:solidFill>
                  <a:srgbClr val="888888"/>
                </a:solidFill>
                <a:latin typeface="Verdana"/>
                <a:ea typeface="Verdana"/>
                <a:cs typeface="Verdana"/>
                <a:sym typeface="Verdana"/>
              </a:defRPr>
            </a:lvl7pPr>
            <a:lvl8pPr marL="0" marR="0" lvl="7" indent="0" algn="r">
              <a:spcBef>
                <a:spcPts val="0"/>
              </a:spcBef>
              <a:spcAft>
                <a:spcPts val="0"/>
              </a:spcAft>
              <a:buNone/>
              <a:defRPr sz="700">
                <a:solidFill>
                  <a:srgbClr val="888888"/>
                </a:solidFill>
                <a:latin typeface="Verdana"/>
                <a:ea typeface="Verdana"/>
                <a:cs typeface="Verdana"/>
                <a:sym typeface="Verdana"/>
              </a:defRPr>
            </a:lvl8pPr>
            <a:lvl9pPr marL="0" marR="0" lvl="8" indent="0" algn="r">
              <a:spcBef>
                <a:spcPts val="0"/>
              </a:spcBef>
              <a:spcAft>
                <a:spcPts val="0"/>
              </a:spcAft>
              <a:buNone/>
              <a:defRPr sz="700">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6"/>
          <p:cNvSpPr txBox="1">
            <a:spLocks noGrp="1"/>
          </p:cNvSpPr>
          <p:nvPr>
            <p:ph type="ftr" idx="11"/>
          </p:nvPr>
        </p:nvSpPr>
        <p:spPr>
          <a:xfrm>
            <a:off x="5554663" y="6356350"/>
            <a:ext cx="220821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sz="900" b="0" i="0">
                <a:solidFill>
                  <a:srgbClr val="F99901"/>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45"/>
        <p:cNvGrpSpPr/>
        <p:nvPr/>
      </p:nvGrpSpPr>
      <p:grpSpPr>
        <a:xfrm>
          <a:off x="0" y="0"/>
          <a:ext cx="0" cy="0"/>
          <a:chOff x="0" y="0"/>
          <a:chExt cx="0" cy="0"/>
        </a:xfrm>
      </p:grpSpPr>
      <p:pic>
        <p:nvPicPr>
          <p:cNvPr id="46" name="Google Shape;46;p7" descr="expE_Logo.wmf"/>
          <p:cNvPicPr preferRelativeResize="0"/>
          <p:nvPr/>
        </p:nvPicPr>
        <p:blipFill rotWithShape="1">
          <a:blip r:embed="rId2">
            <a:alphaModFix/>
          </a:blip>
          <a:srcRect/>
          <a:stretch/>
        </p:blipFill>
        <p:spPr>
          <a:xfrm>
            <a:off x="7959725" y="6461125"/>
            <a:ext cx="306388" cy="166688"/>
          </a:xfrm>
          <a:prstGeom prst="rect">
            <a:avLst/>
          </a:prstGeom>
          <a:noFill/>
          <a:ln>
            <a:noFill/>
          </a:ln>
        </p:spPr>
      </p:pic>
      <p:sp>
        <p:nvSpPr>
          <p:cNvPr id="47" name="Google Shape;47;p7"/>
          <p:cNvSpPr txBox="1">
            <a:spLocks noGrp="1"/>
          </p:cNvSpPr>
          <p:nvPr>
            <p:ph type="body" idx="1"/>
          </p:nvPr>
        </p:nvSpPr>
        <p:spPr>
          <a:xfrm>
            <a:off x="457200" y="1366348"/>
            <a:ext cx="8229600" cy="4890121"/>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sldNum" idx="12"/>
          </p:nvPr>
        </p:nvSpPr>
        <p:spPr>
          <a:xfrm>
            <a:off x="8258175" y="6356350"/>
            <a:ext cx="42862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700">
                <a:solidFill>
                  <a:srgbClr val="888888"/>
                </a:solidFill>
                <a:latin typeface="Arial"/>
                <a:ea typeface="Arial"/>
                <a:cs typeface="Arial"/>
                <a:sym typeface="Arial"/>
              </a:defRPr>
            </a:lvl1pPr>
            <a:lvl2pPr marL="0" marR="0" lvl="1" indent="0" algn="r">
              <a:spcBef>
                <a:spcPts val="0"/>
              </a:spcBef>
              <a:spcAft>
                <a:spcPts val="0"/>
              </a:spcAft>
              <a:buNone/>
              <a:defRPr sz="700">
                <a:solidFill>
                  <a:srgbClr val="888888"/>
                </a:solidFill>
                <a:latin typeface="Arial"/>
                <a:ea typeface="Arial"/>
                <a:cs typeface="Arial"/>
                <a:sym typeface="Arial"/>
              </a:defRPr>
            </a:lvl2pPr>
            <a:lvl3pPr marL="0" marR="0" lvl="2" indent="0" algn="r">
              <a:spcBef>
                <a:spcPts val="0"/>
              </a:spcBef>
              <a:spcAft>
                <a:spcPts val="0"/>
              </a:spcAft>
              <a:buNone/>
              <a:defRPr sz="700">
                <a:solidFill>
                  <a:srgbClr val="888888"/>
                </a:solidFill>
                <a:latin typeface="Arial"/>
                <a:ea typeface="Arial"/>
                <a:cs typeface="Arial"/>
                <a:sym typeface="Arial"/>
              </a:defRPr>
            </a:lvl3pPr>
            <a:lvl4pPr marL="0" marR="0" lvl="3" indent="0" algn="r">
              <a:spcBef>
                <a:spcPts val="0"/>
              </a:spcBef>
              <a:spcAft>
                <a:spcPts val="0"/>
              </a:spcAft>
              <a:buNone/>
              <a:defRPr sz="700">
                <a:solidFill>
                  <a:srgbClr val="888888"/>
                </a:solidFill>
                <a:latin typeface="Arial"/>
                <a:ea typeface="Arial"/>
                <a:cs typeface="Arial"/>
                <a:sym typeface="Arial"/>
              </a:defRPr>
            </a:lvl4pPr>
            <a:lvl5pPr marL="0" marR="0" lvl="4" indent="0" algn="r">
              <a:spcBef>
                <a:spcPts val="0"/>
              </a:spcBef>
              <a:spcAft>
                <a:spcPts val="0"/>
              </a:spcAft>
              <a:buNone/>
              <a:defRPr sz="700">
                <a:solidFill>
                  <a:srgbClr val="888888"/>
                </a:solidFill>
                <a:latin typeface="Arial"/>
                <a:ea typeface="Arial"/>
                <a:cs typeface="Arial"/>
                <a:sym typeface="Arial"/>
              </a:defRPr>
            </a:lvl5pPr>
            <a:lvl6pPr marL="0" marR="0" lvl="5" indent="0" algn="r">
              <a:spcBef>
                <a:spcPts val="0"/>
              </a:spcBef>
              <a:spcAft>
                <a:spcPts val="0"/>
              </a:spcAft>
              <a:buNone/>
              <a:defRPr sz="700">
                <a:solidFill>
                  <a:srgbClr val="888888"/>
                </a:solidFill>
                <a:latin typeface="Arial"/>
                <a:ea typeface="Arial"/>
                <a:cs typeface="Arial"/>
                <a:sym typeface="Arial"/>
              </a:defRPr>
            </a:lvl6pPr>
            <a:lvl7pPr marL="0" marR="0" lvl="6" indent="0" algn="r">
              <a:spcBef>
                <a:spcPts val="0"/>
              </a:spcBef>
              <a:spcAft>
                <a:spcPts val="0"/>
              </a:spcAft>
              <a:buNone/>
              <a:defRPr sz="700">
                <a:solidFill>
                  <a:srgbClr val="888888"/>
                </a:solidFill>
                <a:latin typeface="Arial"/>
                <a:ea typeface="Arial"/>
                <a:cs typeface="Arial"/>
                <a:sym typeface="Arial"/>
              </a:defRPr>
            </a:lvl7pPr>
            <a:lvl8pPr marL="0" marR="0" lvl="7" indent="0" algn="r">
              <a:spcBef>
                <a:spcPts val="0"/>
              </a:spcBef>
              <a:spcAft>
                <a:spcPts val="0"/>
              </a:spcAft>
              <a:buNone/>
              <a:defRPr sz="700">
                <a:solidFill>
                  <a:srgbClr val="888888"/>
                </a:solidFill>
                <a:latin typeface="Arial"/>
                <a:ea typeface="Arial"/>
                <a:cs typeface="Arial"/>
                <a:sym typeface="Arial"/>
              </a:defRPr>
            </a:lvl8pPr>
            <a:lvl9pPr marL="0" marR="0" lvl="8" indent="0" algn="r">
              <a:spcBef>
                <a:spcPts val="0"/>
              </a:spcBef>
              <a:spcAft>
                <a:spcPts val="0"/>
              </a:spcAft>
              <a:buNone/>
              <a:defRPr sz="7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7"/>
          <p:cNvSpPr txBox="1">
            <a:spLocks noGrp="1"/>
          </p:cNvSpPr>
          <p:nvPr>
            <p:ph type="ftr" idx="11"/>
          </p:nvPr>
        </p:nvSpPr>
        <p:spPr>
          <a:xfrm>
            <a:off x="5554663" y="6356350"/>
            <a:ext cx="220821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sz="900" b="0" i="0">
                <a:solidFill>
                  <a:srgbClr val="F99901"/>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50"/>
        <p:cNvGrpSpPr/>
        <p:nvPr/>
      </p:nvGrpSpPr>
      <p:grpSpPr>
        <a:xfrm>
          <a:off x="0" y="0"/>
          <a:ext cx="0" cy="0"/>
          <a:chOff x="0" y="0"/>
          <a:chExt cx="0" cy="0"/>
        </a:xfrm>
      </p:grpSpPr>
      <p:pic>
        <p:nvPicPr>
          <p:cNvPr id="51" name="Google Shape;51;p8" descr="expE_Logo.wmf"/>
          <p:cNvPicPr preferRelativeResize="0"/>
          <p:nvPr/>
        </p:nvPicPr>
        <p:blipFill rotWithShape="1">
          <a:blip r:embed="rId2">
            <a:alphaModFix/>
          </a:blip>
          <a:srcRect/>
          <a:stretch/>
        </p:blipFill>
        <p:spPr>
          <a:xfrm>
            <a:off x="7959725" y="6461125"/>
            <a:ext cx="306388" cy="166688"/>
          </a:xfrm>
          <a:prstGeom prst="rect">
            <a:avLst/>
          </a:prstGeom>
          <a:noFill/>
          <a:ln>
            <a:noFill/>
          </a:ln>
        </p:spPr>
      </p:pic>
      <p:sp>
        <p:nvSpPr>
          <p:cNvPr id="52" name="Google Shape;52;p8"/>
          <p:cNvSpPr txBox="1">
            <a:spLocks noGrp="1"/>
          </p:cNvSpPr>
          <p:nvPr>
            <p:ph type="body" idx="1"/>
          </p:nvPr>
        </p:nvSpPr>
        <p:spPr>
          <a:xfrm>
            <a:off x="457200" y="1366348"/>
            <a:ext cx="8229600" cy="4890121"/>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8258175" y="6356350"/>
            <a:ext cx="42862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700">
                <a:solidFill>
                  <a:srgbClr val="888888"/>
                </a:solidFill>
                <a:latin typeface="Arial"/>
                <a:ea typeface="Arial"/>
                <a:cs typeface="Arial"/>
                <a:sym typeface="Arial"/>
              </a:defRPr>
            </a:lvl1pPr>
            <a:lvl2pPr marL="0" marR="0" lvl="1" indent="0" algn="r">
              <a:spcBef>
                <a:spcPts val="0"/>
              </a:spcBef>
              <a:spcAft>
                <a:spcPts val="0"/>
              </a:spcAft>
              <a:buNone/>
              <a:defRPr sz="700">
                <a:solidFill>
                  <a:srgbClr val="888888"/>
                </a:solidFill>
                <a:latin typeface="Arial"/>
                <a:ea typeface="Arial"/>
                <a:cs typeface="Arial"/>
                <a:sym typeface="Arial"/>
              </a:defRPr>
            </a:lvl2pPr>
            <a:lvl3pPr marL="0" marR="0" lvl="2" indent="0" algn="r">
              <a:spcBef>
                <a:spcPts val="0"/>
              </a:spcBef>
              <a:spcAft>
                <a:spcPts val="0"/>
              </a:spcAft>
              <a:buNone/>
              <a:defRPr sz="700">
                <a:solidFill>
                  <a:srgbClr val="888888"/>
                </a:solidFill>
                <a:latin typeface="Arial"/>
                <a:ea typeface="Arial"/>
                <a:cs typeface="Arial"/>
                <a:sym typeface="Arial"/>
              </a:defRPr>
            </a:lvl3pPr>
            <a:lvl4pPr marL="0" marR="0" lvl="3" indent="0" algn="r">
              <a:spcBef>
                <a:spcPts val="0"/>
              </a:spcBef>
              <a:spcAft>
                <a:spcPts val="0"/>
              </a:spcAft>
              <a:buNone/>
              <a:defRPr sz="700">
                <a:solidFill>
                  <a:srgbClr val="888888"/>
                </a:solidFill>
                <a:latin typeface="Arial"/>
                <a:ea typeface="Arial"/>
                <a:cs typeface="Arial"/>
                <a:sym typeface="Arial"/>
              </a:defRPr>
            </a:lvl4pPr>
            <a:lvl5pPr marL="0" marR="0" lvl="4" indent="0" algn="r">
              <a:spcBef>
                <a:spcPts val="0"/>
              </a:spcBef>
              <a:spcAft>
                <a:spcPts val="0"/>
              </a:spcAft>
              <a:buNone/>
              <a:defRPr sz="700">
                <a:solidFill>
                  <a:srgbClr val="888888"/>
                </a:solidFill>
                <a:latin typeface="Arial"/>
                <a:ea typeface="Arial"/>
                <a:cs typeface="Arial"/>
                <a:sym typeface="Arial"/>
              </a:defRPr>
            </a:lvl5pPr>
            <a:lvl6pPr marL="0" marR="0" lvl="5" indent="0" algn="r">
              <a:spcBef>
                <a:spcPts val="0"/>
              </a:spcBef>
              <a:spcAft>
                <a:spcPts val="0"/>
              </a:spcAft>
              <a:buNone/>
              <a:defRPr sz="700">
                <a:solidFill>
                  <a:srgbClr val="888888"/>
                </a:solidFill>
                <a:latin typeface="Arial"/>
                <a:ea typeface="Arial"/>
                <a:cs typeface="Arial"/>
                <a:sym typeface="Arial"/>
              </a:defRPr>
            </a:lvl6pPr>
            <a:lvl7pPr marL="0" marR="0" lvl="6" indent="0" algn="r">
              <a:spcBef>
                <a:spcPts val="0"/>
              </a:spcBef>
              <a:spcAft>
                <a:spcPts val="0"/>
              </a:spcAft>
              <a:buNone/>
              <a:defRPr sz="700">
                <a:solidFill>
                  <a:srgbClr val="888888"/>
                </a:solidFill>
                <a:latin typeface="Arial"/>
                <a:ea typeface="Arial"/>
                <a:cs typeface="Arial"/>
                <a:sym typeface="Arial"/>
              </a:defRPr>
            </a:lvl7pPr>
            <a:lvl8pPr marL="0" marR="0" lvl="7" indent="0" algn="r">
              <a:spcBef>
                <a:spcPts val="0"/>
              </a:spcBef>
              <a:spcAft>
                <a:spcPts val="0"/>
              </a:spcAft>
              <a:buNone/>
              <a:defRPr sz="700">
                <a:solidFill>
                  <a:srgbClr val="888888"/>
                </a:solidFill>
                <a:latin typeface="Arial"/>
                <a:ea typeface="Arial"/>
                <a:cs typeface="Arial"/>
                <a:sym typeface="Arial"/>
              </a:defRPr>
            </a:lvl8pPr>
            <a:lvl9pPr marL="0" marR="0" lvl="8" indent="0" algn="r">
              <a:spcBef>
                <a:spcPts val="0"/>
              </a:spcBef>
              <a:spcAft>
                <a:spcPts val="0"/>
              </a:spcAft>
              <a:buNone/>
              <a:defRPr sz="7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8"/>
          <p:cNvSpPr txBox="1">
            <a:spLocks noGrp="1"/>
          </p:cNvSpPr>
          <p:nvPr>
            <p:ph type="ftr" idx="11"/>
          </p:nvPr>
        </p:nvSpPr>
        <p:spPr>
          <a:xfrm>
            <a:off x="5554663" y="6356350"/>
            <a:ext cx="220821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sz="900" b="0" i="0">
                <a:solidFill>
                  <a:srgbClr val="F99901"/>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55"/>
        <p:cNvGrpSpPr/>
        <p:nvPr/>
      </p:nvGrpSpPr>
      <p:grpSpPr>
        <a:xfrm>
          <a:off x="0" y="0"/>
          <a:ext cx="0" cy="0"/>
          <a:chOff x="0" y="0"/>
          <a:chExt cx="0" cy="0"/>
        </a:xfrm>
      </p:grpSpPr>
      <p:pic>
        <p:nvPicPr>
          <p:cNvPr id="56" name="Google Shape;56;p9" descr="expE_Logo.wmf"/>
          <p:cNvPicPr preferRelativeResize="0"/>
          <p:nvPr/>
        </p:nvPicPr>
        <p:blipFill rotWithShape="1">
          <a:blip r:embed="rId2">
            <a:alphaModFix/>
          </a:blip>
          <a:srcRect/>
          <a:stretch/>
        </p:blipFill>
        <p:spPr>
          <a:xfrm>
            <a:off x="7959725" y="6461125"/>
            <a:ext cx="306388" cy="166688"/>
          </a:xfrm>
          <a:prstGeom prst="rect">
            <a:avLst/>
          </a:prstGeom>
          <a:noFill/>
          <a:ln>
            <a:noFill/>
          </a:ln>
        </p:spPr>
      </p:pic>
      <p:sp>
        <p:nvSpPr>
          <p:cNvPr id="57" name="Google Shape;57;p9"/>
          <p:cNvSpPr txBox="1">
            <a:spLocks noGrp="1"/>
          </p:cNvSpPr>
          <p:nvPr>
            <p:ph type="body" idx="1"/>
          </p:nvPr>
        </p:nvSpPr>
        <p:spPr>
          <a:xfrm>
            <a:off x="457200" y="1366348"/>
            <a:ext cx="8229600" cy="4890121"/>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sldNum" idx="12"/>
          </p:nvPr>
        </p:nvSpPr>
        <p:spPr>
          <a:xfrm>
            <a:off x="8258175" y="6356350"/>
            <a:ext cx="42862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700">
                <a:solidFill>
                  <a:srgbClr val="888888"/>
                </a:solidFill>
                <a:latin typeface="Arial"/>
                <a:ea typeface="Arial"/>
                <a:cs typeface="Arial"/>
                <a:sym typeface="Arial"/>
              </a:defRPr>
            </a:lvl1pPr>
            <a:lvl2pPr marL="0" marR="0" lvl="1" indent="0" algn="r">
              <a:spcBef>
                <a:spcPts val="0"/>
              </a:spcBef>
              <a:spcAft>
                <a:spcPts val="0"/>
              </a:spcAft>
              <a:buNone/>
              <a:defRPr sz="700">
                <a:solidFill>
                  <a:srgbClr val="888888"/>
                </a:solidFill>
                <a:latin typeface="Arial"/>
                <a:ea typeface="Arial"/>
                <a:cs typeface="Arial"/>
                <a:sym typeface="Arial"/>
              </a:defRPr>
            </a:lvl2pPr>
            <a:lvl3pPr marL="0" marR="0" lvl="2" indent="0" algn="r">
              <a:spcBef>
                <a:spcPts val="0"/>
              </a:spcBef>
              <a:spcAft>
                <a:spcPts val="0"/>
              </a:spcAft>
              <a:buNone/>
              <a:defRPr sz="700">
                <a:solidFill>
                  <a:srgbClr val="888888"/>
                </a:solidFill>
                <a:latin typeface="Arial"/>
                <a:ea typeface="Arial"/>
                <a:cs typeface="Arial"/>
                <a:sym typeface="Arial"/>
              </a:defRPr>
            </a:lvl3pPr>
            <a:lvl4pPr marL="0" marR="0" lvl="3" indent="0" algn="r">
              <a:spcBef>
                <a:spcPts val="0"/>
              </a:spcBef>
              <a:spcAft>
                <a:spcPts val="0"/>
              </a:spcAft>
              <a:buNone/>
              <a:defRPr sz="700">
                <a:solidFill>
                  <a:srgbClr val="888888"/>
                </a:solidFill>
                <a:latin typeface="Arial"/>
                <a:ea typeface="Arial"/>
                <a:cs typeface="Arial"/>
                <a:sym typeface="Arial"/>
              </a:defRPr>
            </a:lvl4pPr>
            <a:lvl5pPr marL="0" marR="0" lvl="4" indent="0" algn="r">
              <a:spcBef>
                <a:spcPts val="0"/>
              </a:spcBef>
              <a:spcAft>
                <a:spcPts val="0"/>
              </a:spcAft>
              <a:buNone/>
              <a:defRPr sz="700">
                <a:solidFill>
                  <a:srgbClr val="888888"/>
                </a:solidFill>
                <a:latin typeface="Arial"/>
                <a:ea typeface="Arial"/>
                <a:cs typeface="Arial"/>
                <a:sym typeface="Arial"/>
              </a:defRPr>
            </a:lvl5pPr>
            <a:lvl6pPr marL="0" marR="0" lvl="5" indent="0" algn="r">
              <a:spcBef>
                <a:spcPts val="0"/>
              </a:spcBef>
              <a:spcAft>
                <a:spcPts val="0"/>
              </a:spcAft>
              <a:buNone/>
              <a:defRPr sz="700">
                <a:solidFill>
                  <a:srgbClr val="888888"/>
                </a:solidFill>
                <a:latin typeface="Arial"/>
                <a:ea typeface="Arial"/>
                <a:cs typeface="Arial"/>
                <a:sym typeface="Arial"/>
              </a:defRPr>
            </a:lvl6pPr>
            <a:lvl7pPr marL="0" marR="0" lvl="6" indent="0" algn="r">
              <a:spcBef>
                <a:spcPts val="0"/>
              </a:spcBef>
              <a:spcAft>
                <a:spcPts val="0"/>
              </a:spcAft>
              <a:buNone/>
              <a:defRPr sz="700">
                <a:solidFill>
                  <a:srgbClr val="888888"/>
                </a:solidFill>
                <a:latin typeface="Arial"/>
                <a:ea typeface="Arial"/>
                <a:cs typeface="Arial"/>
                <a:sym typeface="Arial"/>
              </a:defRPr>
            </a:lvl7pPr>
            <a:lvl8pPr marL="0" marR="0" lvl="7" indent="0" algn="r">
              <a:spcBef>
                <a:spcPts val="0"/>
              </a:spcBef>
              <a:spcAft>
                <a:spcPts val="0"/>
              </a:spcAft>
              <a:buNone/>
              <a:defRPr sz="700">
                <a:solidFill>
                  <a:srgbClr val="888888"/>
                </a:solidFill>
                <a:latin typeface="Arial"/>
                <a:ea typeface="Arial"/>
                <a:cs typeface="Arial"/>
                <a:sym typeface="Arial"/>
              </a:defRPr>
            </a:lvl8pPr>
            <a:lvl9pPr marL="0" marR="0" lvl="8" indent="0" algn="r">
              <a:spcBef>
                <a:spcPts val="0"/>
              </a:spcBef>
              <a:spcAft>
                <a:spcPts val="0"/>
              </a:spcAft>
              <a:buNone/>
              <a:defRPr sz="7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9"/>
          <p:cNvSpPr txBox="1">
            <a:spLocks noGrp="1"/>
          </p:cNvSpPr>
          <p:nvPr>
            <p:ph type="ftr" idx="11"/>
          </p:nvPr>
        </p:nvSpPr>
        <p:spPr>
          <a:xfrm>
            <a:off x="5554663" y="6356350"/>
            <a:ext cx="220821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sz="900" b="0" i="0">
                <a:solidFill>
                  <a:srgbClr val="F99901"/>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0"/>
        <p:cNvGrpSpPr/>
        <p:nvPr/>
      </p:nvGrpSpPr>
      <p:grpSpPr>
        <a:xfrm>
          <a:off x="0" y="0"/>
          <a:ext cx="0" cy="0"/>
          <a:chOff x="0" y="0"/>
          <a:chExt cx="0" cy="0"/>
        </a:xfrm>
      </p:grpSpPr>
      <p:pic>
        <p:nvPicPr>
          <p:cNvPr id="61" name="Google Shape;61;p10" descr="expE_Logo.wmf"/>
          <p:cNvPicPr preferRelativeResize="0"/>
          <p:nvPr/>
        </p:nvPicPr>
        <p:blipFill rotWithShape="1">
          <a:blip r:embed="rId2">
            <a:alphaModFix/>
          </a:blip>
          <a:srcRect/>
          <a:stretch/>
        </p:blipFill>
        <p:spPr>
          <a:xfrm>
            <a:off x="7959725" y="6461125"/>
            <a:ext cx="306388" cy="166688"/>
          </a:xfrm>
          <a:prstGeom prst="rect">
            <a:avLst/>
          </a:prstGeom>
          <a:noFill/>
          <a:ln>
            <a:noFill/>
          </a:ln>
        </p:spPr>
      </p:pic>
      <p:sp>
        <p:nvSpPr>
          <p:cNvPr id="62" name="Google Shape;62;p10"/>
          <p:cNvSpPr txBox="1">
            <a:spLocks noGrp="1"/>
          </p:cNvSpPr>
          <p:nvPr>
            <p:ph type="body" idx="1"/>
          </p:nvPr>
        </p:nvSpPr>
        <p:spPr>
          <a:xfrm>
            <a:off x="457200" y="1366348"/>
            <a:ext cx="8229600" cy="4890121"/>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0"/>
          <p:cNvSpPr txBox="1">
            <a:spLocks noGrp="1"/>
          </p:cNvSpPr>
          <p:nvPr>
            <p:ph type="sldNum" idx="12"/>
          </p:nvPr>
        </p:nvSpPr>
        <p:spPr>
          <a:xfrm>
            <a:off x="8258175" y="6356350"/>
            <a:ext cx="42862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700">
                <a:solidFill>
                  <a:srgbClr val="888888"/>
                </a:solidFill>
                <a:latin typeface="Arial"/>
                <a:ea typeface="Arial"/>
                <a:cs typeface="Arial"/>
                <a:sym typeface="Arial"/>
              </a:defRPr>
            </a:lvl1pPr>
            <a:lvl2pPr marL="0" marR="0" lvl="1" indent="0" algn="r">
              <a:spcBef>
                <a:spcPts val="0"/>
              </a:spcBef>
              <a:spcAft>
                <a:spcPts val="0"/>
              </a:spcAft>
              <a:buNone/>
              <a:defRPr sz="700">
                <a:solidFill>
                  <a:srgbClr val="888888"/>
                </a:solidFill>
                <a:latin typeface="Arial"/>
                <a:ea typeface="Arial"/>
                <a:cs typeface="Arial"/>
                <a:sym typeface="Arial"/>
              </a:defRPr>
            </a:lvl2pPr>
            <a:lvl3pPr marL="0" marR="0" lvl="2" indent="0" algn="r">
              <a:spcBef>
                <a:spcPts val="0"/>
              </a:spcBef>
              <a:spcAft>
                <a:spcPts val="0"/>
              </a:spcAft>
              <a:buNone/>
              <a:defRPr sz="700">
                <a:solidFill>
                  <a:srgbClr val="888888"/>
                </a:solidFill>
                <a:latin typeface="Arial"/>
                <a:ea typeface="Arial"/>
                <a:cs typeface="Arial"/>
                <a:sym typeface="Arial"/>
              </a:defRPr>
            </a:lvl3pPr>
            <a:lvl4pPr marL="0" marR="0" lvl="3" indent="0" algn="r">
              <a:spcBef>
                <a:spcPts val="0"/>
              </a:spcBef>
              <a:spcAft>
                <a:spcPts val="0"/>
              </a:spcAft>
              <a:buNone/>
              <a:defRPr sz="700">
                <a:solidFill>
                  <a:srgbClr val="888888"/>
                </a:solidFill>
                <a:latin typeface="Arial"/>
                <a:ea typeface="Arial"/>
                <a:cs typeface="Arial"/>
                <a:sym typeface="Arial"/>
              </a:defRPr>
            </a:lvl4pPr>
            <a:lvl5pPr marL="0" marR="0" lvl="4" indent="0" algn="r">
              <a:spcBef>
                <a:spcPts val="0"/>
              </a:spcBef>
              <a:spcAft>
                <a:spcPts val="0"/>
              </a:spcAft>
              <a:buNone/>
              <a:defRPr sz="700">
                <a:solidFill>
                  <a:srgbClr val="888888"/>
                </a:solidFill>
                <a:latin typeface="Arial"/>
                <a:ea typeface="Arial"/>
                <a:cs typeface="Arial"/>
                <a:sym typeface="Arial"/>
              </a:defRPr>
            </a:lvl5pPr>
            <a:lvl6pPr marL="0" marR="0" lvl="5" indent="0" algn="r">
              <a:spcBef>
                <a:spcPts val="0"/>
              </a:spcBef>
              <a:spcAft>
                <a:spcPts val="0"/>
              </a:spcAft>
              <a:buNone/>
              <a:defRPr sz="700">
                <a:solidFill>
                  <a:srgbClr val="888888"/>
                </a:solidFill>
                <a:latin typeface="Arial"/>
                <a:ea typeface="Arial"/>
                <a:cs typeface="Arial"/>
                <a:sym typeface="Arial"/>
              </a:defRPr>
            </a:lvl6pPr>
            <a:lvl7pPr marL="0" marR="0" lvl="6" indent="0" algn="r">
              <a:spcBef>
                <a:spcPts val="0"/>
              </a:spcBef>
              <a:spcAft>
                <a:spcPts val="0"/>
              </a:spcAft>
              <a:buNone/>
              <a:defRPr sz="700">
                <a:solidFill>
                  <a:srgbClr val="888888"/>
                </a:solidFill>
                <a:latin typeface="Arial"/>
                <a:ea typeface="Arial"/>
                <a:cs typeface="Arial"/>
                <a:sym typeface="Arial"/>
              </a:defRPr>
            </a:lvl7pPr>
            <a:lvl8pPr marL="0" marR="0" lvl="7" indent="0" algn="r">
              <a:spcBef>
                <a:spcPts val="0"/>
              </a:spcBef>
              <a:spcAft>
                <a:spcPts val="0"/>
              </a:spcAft>
              <a:buNone/>
              <a:defRPr sz="700">
                <a:solidFill>
                  <a:srgbClr val="888888"/>
                </a:solidFill>
                <a:latin typeface="Arial"/>
                <a:ea typeface="Arial"/>
                <a:cs typeface="Arial"/>
                <a:sym typeface="Arial"/>
              </a:defRPr>
            </a:lvl8pPr>
            <a:lvl9pPr marL="0" marR="0" lvl="8" indent="0" algn="r">
              <a:spcBef>
                <a:spcPts val="0"/>
              </a:spcBef>
              <a:spcAft>
                <a:spcPts val="0"/>
              </a:spcAft>
              <a:buNone/>
              <a:defRPr sz="7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10"/>
          <p:cNvSpPr txBox="1">
            <a:spLocks noGrp="1"/>
          </p:cNvSpPr>
          <p:nvPr>
            <p:ph type="ftr" idx="11"/>
          </p:nvPr>
        </p:nvSpPr>
        <p:spPr>
          <a:xfrm>
            <a:off x="5554663" y="6356350"/>
            <a:ext cx="220821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sz="900" b="0" i="0">
                <a:solidFill>
                  <a:srgbClr val="F99901"/>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alpha val="97647"/>
          </a:schemeClr>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9144000" cy="6858000"/>
          </a:xfrm>
          <a:prstGeom prst="rect">
            <a:avLst/>
          </a:prstGeom>
          <a:blipFill rotWithShape="1">
            <a:blip r:embed="rId20">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1"/>
          <p:cNvSpPr/>
          <p:nvPr/>
        </p:nvSpPr>
        <p:spPr>
          <a:xfrm>
            <a:off x="0" y="5181600"/>
            <a:ext cx="9144000" cy="1676400"/>
          </a:xfrm>
          <a:prstGeom prst="rect">
            <a:avLst/>
          </a:prstGeom>
          <a:gradFill>
            <a:gsLst>
              <a:gs pos="0">
                <a:srgbClr val="FFFFFF">
                  <a:alpha val="0"/>
                </a:srgbClr>
              </a:gs>
              <a:gs pos="20000">
                <a:srgbClr val="FFFFFF">
                  <a:alpha val="57647"/>
                </a:srgbClr>
              </a:gs>
              <a:gs pos="62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 name="Google Shape;15;p1"/>
          <p:cNvSpPr/>
          <p:nvPr/>
        </p:nvSpPr>
        <p:spPr>
          <a:xfrm>
            <a:off x="914400" y="533400"/>
            <a:ext cx="8077200" cy="571500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6" name="Google Shape;16;p1" descr="expE_Logo.wmf"/>
          <p:cNvPicPr preferRelativeResize="0"/>
          <p:nvPr/>
        </p:nvPicPr>
        <p:blipFill rotWithShape="1">
          <a:blip r:embed="rId21">
            <a:alphaModFix/>
          </a:blip>
          <a:srcRect/>
          <a:stretch/>
        </p:blipFill>
        <p:spPr>
          <a:xfrm>
            <a:off x="7959725" y="6461125"/>
            <a:ext cx="306388" cy="1666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alpha val="97647"/>
          </a:schemeClr>
        </a:solidFill>
        <a:effectLst/>
      </p:bgPr>
    </p:bg>
    <p:spTree>
      <p:nvGrpSpPr>
        <p:cNvPr id="1" name="Shape 133"/>
        <p:cNvGrpSpPr/>
        <p:nvPr/>
      </p:nvGrpSpPr>
      <p:grpSpPr>
        <a:xfrm>
          <a:off x="0" y="0"/>
          <a:ext cx="0" cy="0"/>
          <a:chOff x="0" y="0"/>
          <a:chExt cx="0" cy="0"/>
        </a:xfrm>
      </p:grpSpPr>
      <p:sp>
        <p:nvSpPr>
          <p:cNvPr id="134" name="Google Shape;134;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5" name="Google Shape;13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6" name="Google Shape;13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7" name="Google Shape;13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8" name="Google Shape;138;p20" descr="expE_Logo.wmf"/>
          <p:cNvPicPr preferRelativeResize="0"/>
          <p:nvPr/>
        </p:nvPicPr>
        <p:blipFill rotWithShape="1">
          <a:blip r:embed="rId13">
            <a:alphaModFix/>
          </a:blip>
          <a:srcRect/>
          <a:stretch/>
        </p:blipFill>
        <p:spPr>
          <a:xfrm>
            <a:off x="7959725" y="6461125"/>
            <a:ext cx="306388" cy="1666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alpha val="97647"/>
          </a:schemeClr>
        </a:solidFill>
        <a:effectLst/>
      </p:bgPr>
    </p:bg>
    <p:spTree>
      <p:nvGrpSpPr>
        <p:cNvPr id="1" name="Shape 208"/>
        <p:cNvGrpSpPr/>
        <p:nvPr/>
      </p:nvGrpSpPr>
      <p:grpSpPr>
        <a:xfrm>
          <a:off x="0" y="0"/>
          <a:ext cx="0" cy="0"/>
          <a:chOff x="0" y="0"/>
          <a:chExt cx="0" cy="0"/>
        </a:xfrm>
      </p:grpSpPr>
      <p:sp>
        <p:nvSpPr>
          <p:cNvPr id="209" name="Google Shape;209;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0" name="Google Shape;21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1" name="Google Shape;21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2" name="Google Shape;21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explorica.com/Resources/Travel-Protection-Plan.aspx"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explorica.com/Trahan-5858"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0.jpg"/><Relationship Id="rId4" Type="http://schemas.openxmlformats.org/officeDocument/2006/relationships/hyperlink" Target="http://www.explorica.com/Boven-6388"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www.explorica.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mailto:info@explorica.co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hyperlink" Target="http://www.mrstrahan.weebly.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86"/>
        <p:cNvGrpSpPr/>
        <p:nvPr/>
      </p:nvGrpSpPr>
      <p:grpSpPr>
        <a:xfrm>
          <a:off x="0" y="0"/>
          <a:ext cx="0" cy="0"/>
          <a:chOff x="0" y="0"/>
          <a:chExt cx="0" cy="0"/>
        </a:xfrm>
      </p:grpSpPr>
      <p:pic>
        <p:nvPicPr>
          <p:cNvPr id="287" name="Google Shape;287;p44" descr="http://farm2.static.flickr.com/1169/761462065_e705cd7bd9_o.jpg"/>
          <p:cNvPicPr preferRelativeResize="0"/>
          <p:nvPr/>
        </p:nvPicPr>
        <p:blipFill rotWithShape="1">
          <a:blip r:embed="rId4">
            <a:alphaModFix/>
          </a:blip>
          <a:srcRect/>
          <a:stretch/>
        </p:blipFill>
        <p:spPr>
          <a:xfrm>
            <a:off x="0" y="0"/>
            <a:ext cx="9144000" cy="6858000"/>
          </a:xfrm>
          <a:prstGeom prst="rect">
            <a:avLst/>
          </a:prstGeom>
          <a:noFill/>
          <a:ln>
            <a:noFill/>
          </a:ln>
        </p:spPr>
      </p:pic>
      <p:pic>
        <p:nvPicPr>
          <p:cNvPr id="288" name="Google Shape;288;p44" descr="explorica_travellearn_roundedrectangle.png"/>
          <p:cNvPicPr preferRelativeResize="0"/>
          <p:nvPr/>
        </p:nvPicPr>
        <p:blipFill rotWithShape="1">
          <a:blip r:embed="rId5">
            <a:alphaModFix/>
          </a:blip>
          <a:srcRect/>
          <a:stretch/>
        </p:blipFill>
        <p:spPr>
          <a:xfrm>
            <a:off x="0" y="304800"/>
            <a:ext cx="2581275" cy="561975"/>
          </a:xfrm>
          <a:prstGeom prst="rect">
            <a:avLst/>
          </a:prstGeom>
          <a:noFill/>
          <a:ln>
            <a:noFill/>
          </a:ln>
        </p:spPr>
      </p:pic>
      <p:sp>
        <p:nvSpPr>
          <p:cNvPr id="289" name="Google Shape;289;p44"/>
          <p:cNvSpPr txBox="1"/>
          <p:nvPr/>
        </p:nvSpPr>
        <p:spPr>
          <a:xfrm>
            <a:off x="0" y="5842000"/>
            <a:ext cx="9144000" cy="1015663"/>
          </a:xfrm>
          <a:prstGeom prst="rect">
            <a:avLst/>
          </a:prstGeom>
          <a:solidFill>
            <a:srgbClr val="FABF8E">
              <a:alpha val="50980"/>
            </a:srgb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0" i="0" u="none" strike="noStrike" cap="none">
                <a:solidFill>
                  <a:srgbClr val="0F243E"/>
                </a:solidFill>
                <a:latin typeface="Georgia"/>
                <a:ea typeface="Georgia"/>
                <a:cs typeface="Georgia"/>
                <a:sym typeface="Georgia"/>
              </a:rPr>
              <a:t>Québec &amp; Montréal</a:t>
            </a:r>
            <a:endParaRPr/>
          </a:p>
          <a:p>
            <a:pPr marL="0" marR="0" lvl="0" indent="0" algn="ctr" rtl="0">
              <a:spcBef>
                <a:spcPts val="0"/>
              </a:spcBef>
              <a:spcAft>
                <a:spcPts val="0"/>
              </a:spcAft>
              <a:buNone/>
            </a:pPr>
            <a:r>
              <a:rPr lang="en-US" sz="2400" b="0" i="0" u="none" strike="noStrike" cap="none">
                <a:solidFill>
                  <a:srgbClr val="205867"/>
                </a:solidFill>
                <a:latin typeface="Georgia"/>
                <a:ea typeface="Georgia"/>
                <a:cs typeface="Georgia"/>
                <a:sym typeface="Georgia"/>
              </a:rPr>
              <a:t>June 17 - 24, 2019</a:t>
            </a:r>
            <a:endParaRPr sz="2400" b="0" i="0" u="none" strike="noStrike" cap="none">
              <a:solidFill>
                <a:srgbClr val="205867"/>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53"/>
          <p:cNvPicPr preferRelativeResize="0"/>
          <p:nvPr/>
        </p:nvPicPr>
        <p:blipFill>
          <a:blip r:embed="rId3">
            <a:alphaModFix/>
          </a:blip>
          <a:stretch>
            <a:fillRect/>
          </a:stretch>
        </p:blipFill>
        <p:spPr>
          <a:xfrm>
            <a:off x="4523625" y="4254675"/>
            <a:ext cx="3616574" cy="2237225"/>
          </a:xfrm>
          <a:prstGeom prst="rect">
            <a:avLst/>
          </a:prstGeom>
          <a:noFill/>
          <a:ln>
            <a:noFill/>
          </a:ln>
        </p:spPr>
      </p:pic>
      <p:sp>
        <p:nvSpPr>
          <p:cNvPr id="381" name="Google Shape;381;p53"/>
          <p:cNvSpPr txBox="1"/>
          <p:nvPr/>
        </p:nvSpPr>
        <p:spPr>
          <a:xfrm>
            <a:off x="5295820" y="4316429"/>
            <a:ext cx="1241400" cy="102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2" name="Google Shape;382;p53"/>
          <p:cNvPicPr preferRelativeResize="0"/>
          <p:nvPr/>
        </p:nvPicPr>
        <p:blipFill>
          <a:blip r:embed="rId4">
            <a:alphaModFix/>
          </a:blip>
          <a:stretch>
            <a:fillRect/>
          </a:stretch>
        </p:blipFill>
        <p:spPr>
          <a:xfrm>
            <a:off x="152400" y="301125"/>
            <a:ext cx="5452500" cy="3810875"/>
          </a:xfrm>
          <a:prstGeom prst="rect">
            <a:avLst/>
          </a:prstGeom>
          <a:noFill/>
          <a:ln>
            <a:noFill/>
          </a:ln>
        </p:spPr>
      </p:pic>
      <p:sp>
        <p:nvSpPr>
          <p:cNvPr id="383" name="Google Shape;383;p53"/>
          <p:cNvSpPr txBox="1"/>
          <p:nvPr/>
        </p:nvSpPr>
        <p:spPr>
          <a:xfrm>
            <a:off x="309771" y="447801"/>
            <a:ext cx="3097800" cy="288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4" name="Google Shape;384;p53"/>
          <p:cNvPicPr preferRelativeResize="0"/>
          <p:nvPr/>
        </p:nvPicPr>
        <p:blipFill>
          <a:blip r:embed="rId5">
            <a:alphaModFix/>
          </a:blip>
          <a:stretch>
            <a:fillRect/>
          </a:stretch>
        </p:blipFill>
        <p:spPr>
          <a:xfrm>
            <a:off x="5757300" y="152400"/>
            <a:ext cx="2969700" cy="3959600"/>
          </a:xfrm>
          <a:prstGeom prst="rect">
            <a:avLst/>
          </a:prstGeom>
          <a:noFill/>
          <a:ln>
            <a:noFill/>
          </a:ln>
        </p:spPr>
      </p:pic>
      <p:sp>
        <p:nvSpPr>
          <p:cNvPr id="385" name="Google Shape;385;p53"/>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6" name="Google Shape;386;p53"/>
          <p:cNvPicPr preferRelativeResize="0"/>
          <p:nvPr/>
        </p:nvPicPr>
        <p:blipFill>
          <a:blip r:embed="rId6">
            <a:alphaModFix/>
          </a:blip>
          <a:stretch>
            <a:fillRect/>
          </a:stretch>
        </p:blipFill>
        <p:spPr>
          <a:xfrm>
            <a:off x="2124725" y="4316425"/>
            <a:ext cx="1830900" cy="2441200"/>
          </a:xfrm>
          <a:prstGeom prst="rect">
            <a:avLst/>
          </a:prstGeom>
          <a:noFill/>
          <a:ln>
            <a:noFill/>
          </a:ln>
        </p:spPr>
      </p:pic>
      <p:sp>
        <p:nvSpPr>
          <p:cNvPr id="387" name="Google Shape;387;p53"/>
          <p:cNvSpPr txBox="1"/>
          <p:nvPr/>
        </p:nvSpPr>
        <p:spPr>
          <a:xfrm>
            <a:off x="955625" y="1524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4"/>
          <p:cNvSpPr txBox="1"/>
          <p:nvPr/>
        </p:nvSpPr>
        <p:spPr>
          <a:xfrm>
            <a:off x="4648200" y="1453039"/>
            <a:ext cx="4191000" cy="41857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0078D2"/>
                </a:solidFill>
                <a:latin typeface="Book Antiqua"/>
                <a:ea typeface="Book Antiqua"/>
                <a:cs typeface="Book Antiqua"/>
                <a:sym typeface="Book Antiqua"/>
              </a:rPr>
              <a:t>Day 5 Start Extension to Ottawa &amp; Toronto</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Breakfast</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Travel to Ottawa</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Ottawa tour director-led sightseeing: </a:t>
            </a:r>
            <a:r>
              <a:rPr lang="en-US" sz="1400" i="1">
                <a:solidFill>
                  <a:schemeClr val="dk1"/>
                </a:solidFill>
                <a:latin typeface="Book Antiqua"/>
                <a:ea typeface="Book Antiqua"/>
                <a:cs typeface="Book Antiqua"/>
                <a:sym typeface="Book Antiqua"/>
              </a:rPr>
              <a:t>Peace Tower, Embassy Row, Parliament Buildings &amp; Changing of the Guard</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Byward Market visit</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Crime and Punishment Jail tour</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Dinner</a:t>
            </a:r>
            <a:endParaRPr sz="1400" b="1">
              <a:solidFill>
                <a:srgbClr val="0078D2"/>
              </a:solidFill>
              <a:latin typeface="Book Antiqua"/>
              <a:ea typeface="Book Antiqua"/>
              <a:cs typeface="Book Antiqua"/>
              <a:sym typeface="Book Antiqua"/>
            </a:endParaRPr>
          </a:p>
          <a:p>
            <a:pPr marL="0" marR="0" lvl="0" indent="0" algn="l" rtl="0">
              <a:spcBef>
                <a:spcPts val="0"/>
              </a:spcBef>
              <a:spcAft>
                <a:spcPts val="0"/>
              </a:spcAft>
              <a:buNone/>
            </a:pPr>
            <a:endParaRPr sz="1400" b="1">
              <a:solidFill>
                <a:srgbClr val="0078D2"/>
              </a:solidFill>
              <a:latin typeface="Book Antiqua"/>
              <a:ea typeface="Book Antiqua"/>
              <a:cs typeface="Book Antiqua"/>
              <a:sym typeface="Book Antiqua"/>
            </a:endParaRPr>
          </a:p>
          <a:p>
            <a:pPr marL="0" marR="0" lvl="0" indent="0" algn="l" rtl="0">
              <a:spcBef>
                <a:spcPts val="0"/>
              </a:spcBef>
              <a:spcAft>
                <a:spcPts val="0"/>
              </a:spcAft>
              <a:buNone/>
            </a:pPr>
            <a:r>
              <a:rPr lang="en-US" sz="1400" b="1">
                <a:solidFill>
                  <a:srgbClr val="0078D2"/>
                </a:solidFill>
                <a:latin typeface="Book Antiqua"/>
                <a:ea typeface="Book Antiqua"/>
                <a:cs typeface="Book Antiqua"/>
                <a:sym typeface="Book Antiqua"/>
              </a:rPr>
              <a:t>Day 6 Ottawa--Toronto</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Breakfast</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Rideau Canal guided bike tour</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National Gallery visit</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Travel to Toronto</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Toronto city walk: </a:t>
            </a:r>
            <a:r>
              <a:rPr lang="en-US" sz="1400" i="1">
                <a:solidFill>
                  <a:schemeClr val="dk1"/>
                </a:solidFill>
                <a:latin typeface="Book Antiqua"/>
                <a:ea typeface="Book Antiqua"/>
                <a:cs typeface="Book Antiqua"/>
                <a:sym typeface="Book Antiqua"/>
              </a:rPr>
              <a:t>Yonge Street, Financial District, Old City Hall, MOCCA</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CN Tower visit</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Dinner</a:t>
            </a:r>
            <a:endParaRPr/>
          </a:p>
        </p:txBody>
      </p:sp>
      <p:sp>
        <p:nvSpPr>
          <p:cNvPr id="394" name="Google Shape;394;p54"/>
          <p:cNvSpPr/>
          <p:nvPr/>
        </p:nvSpPr>
        <p:spPr>
          <a:xfrm>
            <a:off x="5853113" y="6394450"/>
            <a:ext cx="2071687" cy="2778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F99901"/>
                </a:solidFill>
                <a:latin typeface="Georgia"/>
                <a:ea typeface="Georgia"/>
                <a:cs typeface="Georgia"/>
                <a:sym typeface="Georgia"/>
              </a:rPr>
              <a:t>the experience is everything</a:t>
            </a:r>
            <a:endParaRPr/>
          </a:p>
        </p:txBody>
      </p:sp>
      <p:pic>
        <p:nvPicPr>
          <p:cNvPr id="395" name="Google Shape;395;p54"/>
          <p:cNvPicPr preferRelativeResize="0"/>
          <p:nvPr/>
        </p:nvPicPr>
        <p:blipFill rotWithShape="1">
          <a:blip r:embed="rId3">
            <a:alphaModFix/>
          </a:blip>
          <a:srcRect/>
          <a:stretch/>
        </p:blipFill>
        <p:spPr>
          <a:xfrm>
            <a:off x="1376624" y="1845650"/>
            <a:ext cx="2749062" cy="2192950"/>
          </a:xfrm>
          <a:prstGeom prst="rect">
            <a:avLst/>
          </a:prstGeom>
          <a:noFill/>
          <a:ln>
            <a:noFill/>
          </a:ln>
          <a:effectLst>
            <a:outerShdw blurRad="292100" dist="139700" dir="2700000" algn="tl" rotWithShape="0">
              <a:srgbClr val="333333">
                <a:alpha val="64705"/>
              </a:srgbClr>
            </a:outerShdw>
          </a:effectLst>
        </p:spPr>
      </p:pic>
      <p:sp>
        <p:nvSpPr>
          <p:cNvPr id="396" name="Google Shape;396;p54"/>
          <p:cNvSpPr txBox="1"/>
          <p:nvPr/>
        </p:nvSpPr>
        <p:spPr>
          <a:xfrm>
            <a:off x="1365738" y="635591"/>
            <a:ext cx="76962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accent6"/>
                </a:solidFill>
                <a:latin typeface="Book Antiqua"/>
                <a:ea typeface="Book Antiqua"/>
                <a:cs typeface="Book Antiqua"/>
                <a:sym typeface="Book Antiqua"/>
              </a:rPr>
              <a:t>Tour Itinerary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5"/>
          <p:cNvSpPr txBox="1"/>
          <p:nvPr/>
        </p:nvSpPr>
        <p:spPr>
          <a:xfrm>
            <a:off x="4648200" y="1539657"/>
            <a:ext cx="4191000" cy="31085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1">
              <a:solidFill>
                <a:srgbClr val="0078D2"/>
              </a:solidFill>
              <a:latin typeface="Book Antiqua"/>
              <a:ea typeface="Book Antiqua"/>
              <a:cs typeface="Book Antiqua"/>
              <a:sym typeface="Book Antiqua"/>
            </a:endParaRPr>
          </a:p>
          <a:p>
            <a:pPr marL="0" marR="0" lvl="0" indent="0" algn="l" rtl="0">
              <a:spcBef>
                <a:spcPts val="0"/>
              </a:spcBef>
              <a:spcAft>
                <a:spcPts val="0"/>
              </a:spcAft>
              <a:buNone/>
            </a:pPr>
            <a:r>
              <a:rPr lang="en-US" sz="1400" b="1">
                <a:solidFill>
                  <a:srgbClr val="0078D2"/>
                </a:solidFill>
                <a:latin typeface="Book Antiqua"/>
                <a:ea typeface="Book Antiqua"/>
                <a:cs typeface="Book Antiqua"/>
                <a:sym typeface="Book Antiqua"/>
              </a:rPr>
              <a:t>Day 7 Niagara Falls Excursion</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Breakfast</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Niagara tour director-led sightseeing tour: </a:t>
            </a:r>
            <a:r>
              <a:rPr lang="en-US" sz="1400" i="1">
                <a:solidFill>
                  <a:schemeClr val="dk1"/>
                </a:solidFill>
                <a:latin typeface="Book Antiqua"/>
                <a:ea typeface="Book Antiqua"/>
                <a:cs typeface="Book Antiqua"/>
                <a:sym typeface="Book Antiqua"/>
              </a:rPr>
              <a:t>Brock's Monument, Battle of Queenston Heights re-enactment</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IMAX Theatre Niagara Falls - Legends and Daredevils</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Niagara Falls cruise</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Dinner</a:t>
            </a:r>
            <a:endParaRPr/>
          </a:p>
          <a:p>
            <a:pPr marL="0" marR="0" lvl="0" indent="0" algn="l" rtl="0">
              <a:spcBef>
                <a:spcPts val="0"/>
              </a:spcBef>
              <a:spcAft>
                <a:spcPts val="0"/>
              </a:spcAft>
              <a:buClr>
                <a:schemeClr val="dk1"/>
              </a:buClr>
              <a:buSzPts val="1400"/>
              <a:buFont typeface="Arial"/>
              <a:buNone/>
            </a:pPr>
            <a:endParaRPr sz="1400">
              <a:solidFill>
                <a:schemeClr val="dk1"/>
              </a:solidFill>
              <a:latin typeface="Book Antiqua"/>
              <a:ea typeface="Book Antiqua"/>
              <a:cs typeface="Book Antiqua"/>
              <a:sym typeface="Book Antiqua"/>
            </a:endParaRPr>
          </a:p>
          <a:p>
            <a:pPr marL="0" marR="0" lvl="0" indent="0" algn="l" rtl="0">
              <a:spcBef>
                <a:spcPts val="0"/>
              </a:spcBef>
              <a:spcAft>
                <a:spcPts val="0"/>
              </a:spcAft>
              <a:buNone/>
            </a:pPr>
            <a:r>
              <a:rPr lang="en-US" sz="1400" b="1">
                <a:solidFill>
                  <a:srgbClr val="0078D2"/>
                </a:solidFill>
                <a:latin typeface="Book Antiqua"/>
                <a:ea typeface="Book Antiqua"/>
                <a:cs typeface="Book Antiqua"/>
                <a:sym typeface="Book Antiqua"/>
              </a:rPr>
              <a:t>Day 8 End Tour</a:t>
            </a:r>
            <a:endParaRPr sz="1400">
              <a:solidFill>
                <a:schemeClr val="dk1"/>
              </a:solidFill>
              <a:latin typeface="Book Antiqua"/>
              <a:ea typeface="Book Antiqua"/>
              <a:cs typeface="Book Antiqua"/>
              <a:sym typeface="Book Antiqua"/>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Breakfast</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Travel home</a:t>
            </a:r>
            <a:endParaRPr/>
          </a:p>
          <a:p>
            <a:pPr marL="0" marR="0" lvl="0" indent="0" algn="l" rtl="0">
              <a:spcBef>
                <a:spcPts val="0"/>
              </a:spcBef>
              <a:spcAft>
                <a:spcPts val="0"/>
              </a:spcAft>
              <a:buClr>
                <a:schemeClr val="dk1"/>
              </a:buClr>
              <a:buSzPts val="1400"/>
              <a:buFont typeface="Arial"/>
              <a:buNone/>
            </a:pPr>
            <a:endParaRPr sz="1400">
              <a:solidFill>
                <a:schemeClr val="dk1"/>
              </a:solidFill>
              <a:latin typeface="Book Antiqua"/>
              <a:ea typeface="Book Antiqua"/>
              <a:cs typeface="Book Antiqua"/>
              <a:sym typeface="Book Antiqua"/>
            </a:endParaRPr>
          </a:p>
        </p:txBody>
      </p:sp>
      <p:sp>
        <p:nvSpPr>
          <p:cNvPr id="403" name="Google Shape;403;p55"/>
          <p:cNvSpPr/>
          <p:nvPr/>
        </p:nvSpPr>
        <p:spPr>
          <a:xfrm>
            <a:off x="5853113" y="6394450"/>
            <a:ext cx="2071687" cy="2778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F99901"/>
                </a:solidFill>
                <a:latin typeface="Georgia"/>
                <a:ea typeface="Georgia"/>
                <a:cs typeface="Georgia"/>
                <a:sym typeface="Georgia"/>
              </a:rPr>
              <a:t>the experience is everything</a:t>
            </a:r>
            <a:endParaRPr/>
          </a:p>
        </p:txBody>
      </p:sp>
      <p:pic>
        <p:nvPicPr>
          <p:cNvPr id="404" name="Google Shape;404;p55"/>
          <p:cNvPicPr preferRelativeResize="0"/>
          <p:nvPr/>
        </p:nvPicPr>
        <p:blipFill rotWithShape="1">
          <a:blip r:embed="rId3">
            <a:alphaModFix/>
          </a:blip>
          <a:srcRect/>
          <a:stretch/>
        </p:blipFill>
        <p:spPr>
          <a:xfrm>
            <a:off x="1463708" y="1752600"/>
            <a:ext cx="2651092" cy="2057400"/>
          </a:xfrm>
          <a:prstGeom prst="rect">
            <a:avLst/>
          </a:prstGeom>
          <a:noFill/>
          <a:ln>
            <a:noFill/>
          </a:ln>
          <a:effectLst>
            <a:outerShdw blurRad="292100" dist="139700" dir="2700000" algn="tl" rotWithShape="0">
              <a:srgbClr val="333333">
                <a:alpha val="64705"/>
              </a:srgbClr>
            </a:outerShdw>
          </a:effectLst>
        </p:spPr>
      </p:pic>
      <p:sp>
        <p:nvSpPr>
          <p:cNvPr id="405" name="Google Shape;405;p55"/>
          <p:cNvSpPr txBox="1"/>
          <p:nvPr/>
        </p:nvSpPr>
        <p:spPr>
          <a:xfrm>
            <a:off x="1365738" y="635591"/>
            <a:ext cx="76962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accent6"/>
                </a:solidFill>
                <a:latin typeface="Book Antiqua"/>
                <a:ea typeface="Book Antiqua"/>
                <a:cs typeface="Book Antiqua"/>
                <a:sym typeface="Book Antiqua"/>
              </a:rPr>
              <a:t>Tour Itinerary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6"/>
          <p:cNvSpPr txBox="1">
            <a:spLocks noGrp="1"/>
          </p:cNvSpPr>
          <p:nvPr>
            <p:ph type="body" idx="1"/>
          </p:nvPr>
        </p:nvSpPr>
        <p:spPr>
          <a:xfrm>
            <a:off x="4572000" y="1295400"/>
            <a:ext cx="4038600" cy="4495800"/>
          </a:xfrm>
          <a:prstGeom prst="rect">
            <a:avLst/>
          </a:prstGeom>
          <a:noFill/>
          <a:ln>
            <a:noFill/>
          </a:ln>
        </p:spPr>
        <p:txBody>
          <a:bodyPr spcFirstLastPara="1" wrap="square" lIns="91425" tIns="45700" rIns="91425" bIns="45700" anchor="t" anchorCtr="0">
            <a:noAutofit/>
          </a:bodyPr>
          <a:lstStyle/>
          <a:p>
            <a:pPr marL="342900" lvl="0" indent="-254000" algn="l" rtl="0">
              <a:spcBef>
                <a:spcPts val="0"/>
              </a:spcBef>
              <a:spcAft>
                <a:spcPts val="0"/>
              </a:spcAft>
              <a:buClr>
                <a:schemeClr val="dk1"/>
              </a:buClr>
              <a:buSzPts val="1400"/>
              <a:buFont typeface="Courier New"/>
              <a:buNone/>
            </a:pPr>
            <a:endParaRPr sz="1400">
              <a:latin typeface="Book Antiqua"/>
              <a:ea typeface="Book Antiqua"/>
              <a:cs typeface="Book Antiqua"/>
              <a:sym typeface="Book Antiqua"/>
            </a:endParaRPr>
          </a:p>
          <a:p>
            <a:pPr marL="342900" lvl="0" indent="-342900" algn="l" rtl="0">
              <a:spcBef>
                <a:spcPts val="280"/>
              </a:spcBef>
              <a:spcAft>
                <a:spcPts val="0"/>
              </a:spcAft>
              <a:buClr>
                <a:schemeClr val="dk1"/>
              </a:buClr>
              <a:buSzPts val="1400"/>
              <a:buChar char="•"/>
            </a:pPr>
            <a:r>
              <a:rPr lang="en-US" sz="1400">
                <a:latin typeface="Book Antiqua"/>
                <a:ea typeface="Book Antiqua"/>
                <a:cs typeface="Book Antiqua"/>
                <a:sym typeface="Book Antiqua"/>
              </a:rPr>
              <a:t>Round-trip transportation </a:t>
            </a:r>
            <a:endParaRPr/>
          </a:p>
          <a:p>
            <a:pPr marL="342900" lvl="0" indent="-342900" algn="l" rtl="0">
              <a:spcBef>
                <a:spcPts val="280"/>
              </a:spcBef>
              <a:spcAft>
                <a:spcPts val="0"/>
              </a:spcAft>
              <a:buClr>
                <a:schemeClr val="dk1"/>
              </a:buClr>
              <a:buSzPts val="1400"/>
              <a:buChar char="•"/>
            </a:pPr>
            <a:r>
              <a:rPr lang="en-US" sz="1400">
                <a:latin typeface="Book Antiqua"/>
                <a:ea typeface="Book Antiqua"/>
                <a:cs typeface="Book Antiqua"/>
                <a:sym typeface="Book Antiqua"/>
              </a:rPr>
              <a:t>7 overnight stays in hotels with private bathrooms</a:t>
            </a:r>
            <a:endParaRPr/>
          </a:p>
          <a:p>
            <a:pPr marL="342900" lvl="0" indent="-342900" algn="l" rtl="0">
              <a:spcBef>
                <a:spcPts val="280"/>
              </a:spcBef>
              <a:spcAft>
                <a:spcPts val="0"/>
              </a:spcAft>
              <a:buClr>
                <a:schemeClr val="dk1"/>
              </a:buClr>
              <a:buSzPts val="1400"/>
              <a:buChar char="•"/>
            </a:pPr>
            <a:r>
              <a:rPr lang="en-US" sz="1400">
                <a:latin typeface="Book Antiqua"/>
                <a:ea typeface="Book Antiqua"/>
                <a:cs typeface="Book Antiqua"/>
                <a:sym typeface="Book Antiqua"/>
              </a:rPr>
              <a:t>Breakfast daily (except arrival day) </a:t>
            </a:r>
            <a:endParaRPr/>
          </a:p>
          <a:p>
            <a:pPr marL="342900" lvl="0" indent="-342900" algn="l" rtl="0">
              <a:spcBef>
                <a:spcPts val="280"/>
              </a:spcBef>
              <a:spcAft>
                <a:spcPts val="0"/>
              </a:spcAft>
              <a:buClr>
                <a:schemeClr val="dk1"/>
              </a:buClr>
              <a:buSzPts val="1400"/>
              <a:buChar char="•"/>
            </a:pPr>
            <a:r>
              <a:rPr lang="en-US" sz="1400">
                <a:latin typeface="Book Antiqua"/>
                <a:ea typeface="Book Antiqua"/>
                <a:cs typeface="Book Antiqua"/>
                <a:sym typeface="Book Antiqua"/>
              </a:rPr>
              <a:t>Dinner daily (except departure day) </a:t>
            </a:r>
            <a:endParaRPr/>
          </a:p>
          <a:p>
            <a:pPr marL="342900" lvl="0" indent="-342900" algn="l" rtl="0">
              <a:spcBef>
                <a:spcPts val="280"/>
              </a:spcBef>
              <a:spcAft>
                <a:spcPts val="0"/>
              </a:spcAft>
              <a:buClr>
                <a:schemeClr val="dk1"/>
              </a:buClr>
              <a:buSzPts val="1400"/>
              <a:buChar char="•"/>
            </a:pPr>
            <a:r>
              <a:rPr lang="en-US" sz="1400">
                <a:latin typeface="Book Antiqua"/>
                <a:ea typeface="Book Antiqua"/>
                <a:cs typeface="Book Antiqua"/>
                <a:sym typeface="Book Antiqua"/>
              </a:rPr>
              <a:t>Full-time services of a professional Tour Director </a:t>
            </a:r>
            <a:endParaRPr/>
          </a:p>
          <a:p>
            <a:pPr marL="342900" lvl="0" indent="-342900" algn="l" rtl="0">
              <a:spcBef>
                <a:spcPts val="280"/>
              </a:spcBef>
              <a:spcAft>
                <a:spcPts val="0"/>
              </a:spcAft>
              <a:buClr>
                <a:schemeClr val="dk1"/>
              </a:buClr>
              <a:buSzPts val="1400"/>
              <a:buChar char="•"/>
            </a:pPr>
            <a:r>
              <a:rPr lang="en-US" sz="1400">
                <a:latin typeface="Book Antiqua"/>
                <a:ea typeface="Book Antiqua"/>
                <a:cs typeface="Book Antiqua"/>
                <a:sym typeface="Book Antiqua"/>
              </a:rPr>
              <a:t>Guided sightseeing tours and city walks as per itinerary </a:t>
            </a:r>
            <a:endParaRPr/>
          </a:p>
          <a:p>
            <a:pPr marL="342900" lvl="0" indent="-342900" algn="l" rtl="0">
              <a:spcBef>
                <a:spcPts val="280"/>
              </a:spcBef>
              <a:spcAft>
                <a:spcPts val="0"/>
              </a:spcAft>
              <a:buClr>
                <a:schemeClr val="dk1"/>
              </a:buClr>
              <a:buSzPts val="1400"/>
              <a:buChar char="•"/>
            </a:pPr>
            <a:r>
              <a:rPr lang="en-US" sz="1400">
                <a:latin typeface="Book Antiqua"/>
                <a:ea typeface="Book Antiqua"/>
                <a:cs typeface="Book Antiqua"/>
                <a:sym typeface="Book Antiqua"/>
              </a:rPr>
              <a:t>Visits to select attractions as per itinerary </a:t>
            </a:r>
            <a:endParaRPr/>
          </a:p>
          <a:p>
            <a:pPr marL="342900" lvl="0" indent="-342900" algn="l" rtl="0">
              <a:spcBef>
                <a:spcPts val="280"/>
              </a:spcBef>
              <a:spcAft>
                <a:spcPts val="0"/>
              </a:spcAft>
              <a:buClr>
                <a:schemeClr val="dk1"/>
              </a:buClr>
              <a:buSzPts val="1400"/>
              <a:buChar char="•"/>
            </a:pPr>
            <a:r>
              <a:rPr lang="en-US" sz="1400">
                <a:latin typeface="Book Antiqua"/>
                <a:ea typeface="Book Antiqua"/>
                <a:cs typeface="Book Antiqua"/>
                <a:sym typeface="Book Antiqua"/>
              </a:rPr>
              <a:t>Overnight security chaperone </a:t>
            </a:r>
            <a:endParaRPr/>
          </a:p>
          <a:p>
            <a:pPr marL="342900" lvl="0" indent="-342900" algn="l" rtl="0">
              <a:spcBef>
                <a:spcPts val="280"/>
              </a:spcBef>
              <a:spcAft>
                <a:spcPts val="0"/>
              </a:spcAft>
              <a:buClr>
                <a:schemeClr val="dk1"/>
              </a:buClr>
              <a:buSzPts val="1400"/>
              <a:buChar char="•"/>
            </a:pPr>
            <a:r>
              <a:rPr lang="en-US" sz="1400">
                <a:latin typeface="Book Antiqua"/>
                <a:ea typeface="Book Antiqua"/>
                <a:cs typeface="Book Antiqua"/>
                <a:sym typeface="Book Antiqua"/>
              </a:rPr>
              <a:t>On-Tour Tipping</a:t>
            </a:r>
            <a:endParaRPr/>
          </a:p>
          <a:p>
            <a:pPr marL="342900" lvl="0" indent="-342900" algn="l" rtl="0">
              <a:spcBef>
                <a:spcPts val="280"/>
              </a:spcBef>
              <a:spcAft>
                <a:spcPts val="0"/>
              </a:spcAft>
              <a:buClr>
                <a:schemeClr val="dk1"/>
              </a:buClr>
              <a:buSzPts val="1400"/>
              <a:buChar char="•"/>
            </a:pPr>
            <a:r>
              <a:rPr lang="en-US" sz="1400">
                <a:latin typeface="Book Antiqua"/>
                <a:ea typeface="Book Antiqua"/>
                <a:cs typeface="Book Antiqua"/>
                <a:sym typeface="Book Antiqua"/>
              </a:rPr>
              <a:t>Tour Diary™ </a:t>
            </a:r>
            <a:endParaRPr/>
          </a:p>
          <a:p>
            <a:pPr marL="0" lvl="0" indent="0" algn="l" rtl="0">
              <a:spcBef>
                <a:spcPts val="280"/>
              </a:spcBef>
              <a:spcAft>
                <a:spcPts val="0"/>
              </a:spcAft>
              <a:buClr>
                <a:schemeClr val="dk1"/>
              </a:buClr>
              <a:buSzPts val="1400"/>
              <a:buNone/>
            </a:pPr>
            <a:endParaRPr sz="1400">
              <a:latin typeface="Book Antiqua"/>
              <a:ea typeface="Book Antiqua"/>
              <a:cs typeface="Book Antiqua"/>
              <a:sym typeface="Book Antiqua"/>
            </a:endParaRPr>
          </a:p>
          <a:p>
            <a:pPr marL="0" lvl="0" indent="0" algn="l" rtl="0">
              <a:spcBef>
                <a:spcPts val="280"/>
              </a:spcBef>
              <a:spcAft>
                <a:spcPts val="0"/>
              </a:spcAft>
              <a:buClr>
                <a:schemeClr val="dk1"/>
              </a:buClr>
              <a:buSzPts val="1400"/>
              <a:buNone/>
            </a:pPr>
            <a:r>
              <a:rPr lang="en-US" sz="1400" i="1">
                <a:latin typeface="Book Antiqua"/>
                <a:ea typeface="Book Antiqua"/>
                <a:cs typeface="Book Antiqua"/>
                <a:sym typeface="Book Antiqua"/>
              </a:rPr>
              <a:t>Note: Tour cost does not include airline-imposed baggage fees, or fees for any required passport or visa. Please visit our Fees FAQ page for a full list of items that may not be included in the cost of your tour.</a:t>
            </a:r>
            <a:endParaRPr/>
          </a:p>
          <a:p>
            <a:pPr marL="342900" lvl="0" indent="-342900" algn="l" rtl="0">
              <a:spcBef>
                <a:spcPts val="280"/>
              </a:spcBef>
              <a:spcAft>
                <a:spcPts val="0"/>
              </a:spcAft>
              <a:buClr>
                <a:schemeClr val="dk1"/>
              </a:buClr>
              <a:buSzPts val="1400"/>
              <a:buFont typeface="Arial"/>
              <a:buNone/>
            </a:pPr>
            <a:endParaRPr sz="1400">
              <a:latin typeface="Book Antiqua"/>
              <a:ea typeface="Book Antiqua"/>
              <a:cs typeface="Book Antiqua"/>
              <a:sym typeface="Book Antiqua"/>
            </a:endParaRPr>
          </a:p>
          <a:p>
            <a:pPr marL="342900" lvl="0" indent="-342900" algn="l" rtl="0">
              <a:spcBef>
                <a:spcPts val="280"/>
              </a:spcBef>
              <a:spcAft>
                <a:spcPts val="0"/>
              </a:spcAft>
              <a:buClr>
                <a:schemeClr val="dk1"/>
              </a:buClr>
              <a:buSzPts val="1400"/>
              <a:buFont typeface="Arial"/>
              <a:buNone/>
            </a:pPr>
            <a:endParaRPr sz="1400">
              <a:latin typeface="Book Antiqua"/>
              <a:ea typeface="Book Antiqua"/>
              <a:cs typeface="Book Antiqua"/>
              <a:sym typeface="Book Antiqua"/>
            </a:endParaRPr>
          </a:p>
          <a:p>
            <a:pPr marL="342900" lvl="0" indent="-254000" algn="l" rtl="0">
              <a:spcBef>
                <a:spcPts val="280"/>
              </a:spcBef>
              <a:spcAft>
                <a:spcPts val="0"/>
              </a:spcAft>
              <a:buClr>
                <a:schemeClr val="dk1"/>
              </a:buClr>
              <a:buSzPts val="1400"/>
              <a:buFont typeface="Courier New"/>
              <a:buNone/>
            </a:pPr>
            <a:endParaRPr sz="1400">
              <a:latin typeface="Book Antiqua"/>
              <a:ea typeface="Book Antiqua"/>
              <a:cs typeface="Book Antiqua"/>
              <a:sym typeface="Book Antiqua"/>
            </a:endParaRPr>
          </a:p>
          <a:p>
            <a:pPr marL="342900" lvl="0" indent="-254000" algn="l" rtl="0">
              <a:spcBef>
                <a:spcPts val="280"/>
              </a:spcBef>
              <a:spcAft>
                <a:spcPts val="0"/>
              </a:spcAft>
              <a:buClr>
                <a:schemeClr val="dk1"/>
              </a:buClr>
              <a:buSzPts val="1400"/>
              <a:buFont typeface="Courier New"/>
              <a:buNone/>
            </a:pPr>
            <a:endParaRPr sz="1400">
              <a:latin typeface="Book Antiqua"/>
              <a:ea typeface="Book Antiqua"/>
              <a:cs typeface="Book Antiqua"/>
              <a:sym typeface="Book Antiqua"/>
            </a:endParaRPr>
          </a:p>
          <a:p>
            <a:pPr marL="342900" lvl="0" indent="-254000" algn="l" rtl="0">
              <a:spcBef>
                <a:spcPts val="280"/>
              </a:spcBef>
              <a:spcAft>
                <a:spcPts val="0"/>
              </a:spcAft>
              <a:buClr>
                <a:schemeClr val="dk1"/>
              </a:buClr>
              <a:buSzPts val="1400"/>
              <a:buFont typeface="Courier New"/>
              <a:buNone/>
            </a:pPr>
            <a:endParaRPr sz="1400">
              <a:latin typeface="Book Antiqua"/>
              <a:ea typeface="Book Antiqua"/>
              <a:cs typeface="Book Antiqua"/>
              <a:sym typeface="Book Antiqua"/>
            </a:endParaRPr>
          </a:p>
          <a:p>
            <a:pPr marL="342900" lvl="0" indent="-254000" algn="l" rtl="0">
              <a:spcBef>
                <a:spcPts val="280"/>
              </a:spcBef>
              <a:spcAft>
                <a:spcPts val="0"/>
              </a:spcAft>
              <a:buClr>
                <a:schemeClr val="dk1"/>
              </a:buClr>
              <a:buSzPts val="1400"/>
              <a:buFont typeface="Courier New"/>
              <a:buNone/>
            </a:pPr>
            <a:endParaRPr sz="1400">
              <a:latin typeface="Book Antiqua"/>
              <a:ea typeface="Book Antiqua"/>
              <a:cs typeface="Book Antiqua"/>
              <a:sym typeface="Book Antiqua"/>
            </a:endParaRPr>
          </a:p>
        </p:txBody>
      </p:sp>
      <p:sp>
        <p:nvSpPr>
          <p:cNvPr id="411" name="Google Shape;411;p56"/>
          <p:cNvSpPr/>
          <p:nvPr/>
        </p:nvSpPr>
        <p:spPr>
          <a:xfrm>
            <a:off x="5853113" y="6394450"/>
            <a:ext cx="2071687" cy="2778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F99901"/>
                </a:solidFill>
                <a:latin typeface="Georgia"/>
                <a:ea typeface="Georgia"/>
                <a:cs typeface="Georgia"/>
                <a:sym typeface="Georgia"/>
              </a:rPr>
              <a:t>the experience is everything</a:t>
            </a:r>
            <a:endParaRPr/>
          </a:p>
        </p:txBody>
      </p:sp>
      <p:sp>
        <p:nvSpPr>
          <p:cNvPr id="412" name="Google Shape;412;p56"/>
          <p:cNvSpPr txBox="1"/>
          <p:nvPr/>
        </p:nvSpPr>
        <p:spPr>
          <a:xfrm>
            <a:off x="1219200" y="533400"/>
            <a:ext cx="82296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accent6"/>
                </a:solidFill>
                <a:latin typeface="Book Antiqua"/>
                <a:ea typeface="Book Antiqua"/>
                <a:cs typeface="Book Antiqua"/>
                <a:sym typeface="Book Antiqua"/>
              </a:rPr>
              <a:t>What’s Included?</a:t>
            </a:r>
            <a:endParaRPr/>
          </a:p>
        </p:txBody>
      </p:sp>
      <p:pic>
        <p:nvPicPr>
          <p:cNvPr id="413" name="Google Shape;413;p56" descr="http://www.smithsonianstudenttravel.com/images/Tour/default/QCS/Day-3.jpg"/>
          <p:cNvPicPr preferRelativeResize="0"/>
          <p:nvPr/>
        </p:nvPicPr>
        <p:blipFill rotWithShape="1">
          <a:blip r:embed="rId3">
            <a:alphaModFix/>
          </a:blip>
          <a:srcRect l="8422" r="20240"/>
          <a:stretch/>
        </p:blipFill>
        <p:spPr>
          <a:xfrm>
            <a:off x="856776" y="1828800"/>
            <a:ext cx="3041500" cy="2931925"/>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7"/>
          <p:cNvSpPr/>
          <p:nvPr/>
        </p:nvSpPr>
        <p:spPr>
          <a:xfrm>
            <a:off x="1371600" y="1447800"/>
            <a:ext cx="8029575" cy="45243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26A5DF"/>
                </a:solidFill>
                <a:latin typeface="Book Antiqua"/>
                <a:ea typeface="Book Antiqua"/>
                <a:cs typeface="Book Antiqua"/>
                <a:sym typeface="Book Antiqua"/>
              </a:rPr>
              <a:t>Travel Protection </a:t>
            </a:r>
            <a:endParaRPr/>
          </a:p>
          <a:p>
            <a:pPr marL="457200" marR="0" lvl="1" indent="0" algn="l" rtl="0">
              <a:spcBef>
                <a:spcPts val="0"/>
              </a:spcBef>
              <a:spcAft>
                <a:spcPts val="0"/>
              </a:spcAft>
              <a:buNone/>
            </a:pPr>
            <a:r>
              <a:rPr lang="en-US" sz="1800" b="0" i="0" u="none" strike="noStrike" cap="none">
                <a:solidFill>
                  <a:schemeClr val="dk1"/>
                </a:solidFill>
                <a:latin typeface="Book Antiqua"/>
                <a:ea typeface="Book Antiqua"/>
                <a:cs typeface="Book Antiqua"/>
                <a:sym typeface="Book Antiqua"/>
              </a:rPr>
              <a:t>4 out of 5 Explorica travelers protect their tours with the travel protection plan.</a:t>
            </a:r>
            <a:endParaRPr/>
          </a:p>
          <a:p>
            <a:pPr marL="457200" marR="0" lvl="1" indent="0" algn="l" rtl="0">
              <a:spcBef>
                <a:spcPts val="0"/>
              </a:spcBef>
              <a:spcAft>
                <a:spcPts val="0"/>
              </a:spcAft>
              <a:buNone/>
            </a:pPr>
            <a:endParaRPr sz="1800" b="0" i="0" u="none" strike="noStrike" cap="none">
              <a:solidFill>
                <a:schemeClr val="dk1"/>
              </a:solidFill>
              <a:latin typeface="Book Antiqua"/>
              <a:ea typeface="Book Antiqua"/>
              <a:cs typeface="Book Antiqua"/>
              <a:sym typeface="Book Antiqua"/>
            </a:endParaRPr>
          </a:p>
          <a:p>
            <a:pPr marL="0" marR="0" lvl="0" indent="0" algn="l" rtl="0">
              <a:spcBef>
                <a:spcPts val="0"/>
              </a:spcBef>
              <a:spcAft>
                <a:spcPts val="0"/>
              </a:spcAft>
              <a:buNone/>
            </a:pPr>
            <a:r>
              <a:rPr lang="en-US" sz="1800" b="1">
                <a:solidFill>
                  <a:srgbClr val="26A5DF"/>
                </a:solidFill>
                <a:latin typeface="Book Antiqua"/>
                <a:ea typeface="Book Antiqua"/>
                <a:cs typeface="Book Antiqua"/>
                <a:sym typeface="Book Antiqua"/>
              </a:rPr>
              <a:t>Travel Protection Plan</a:t>
            </a:r>
            <a:endParaRPr/>
          </a:p>
          <a:p>
            <a:pPr marL="457200" marR="0" lvl="1" indent="0" algn="l" rtl="0">
              <a:spcBef>
                <a:spcPts val="0"/>
              </a:spcBef>
              <a:spcAft>
                <a:spcPts val="0"/>
              </a:spcAft>
              <a:buNone/>
            </a:pPr>
            <a:r>
              <a:rPr lang="en-US" sz="1800" b="0" i="0" u="none" strike="noStrike" cap="none">
                <a:solidFill>
                  <a:schemeClr val="dk1"/>
                </a:solidFill>
                <a:latin typeface="Book Antiqua"/>
                <a:ea typeface="Book Antiqua"/>
                <a:cs typeface="Book Antiqua"/>
                <a:sym typeface="Book Antiqua"/>
              </a:rPr>
              <a:t>$12 per day (up to a maximum of $180).</a:t>
            </a:r>
            <a:endParaRPr/>
          </a:p>
          <a:p>
            <a:pPr marL="457200" marR="0" lvl="1" indent="0" algn="l" rtl="0">
              <a:spcBef>
                <a:spcPts val="0"/>
              </a:spcBef>
              <a:spcAft>
                <a:spcPts val="0"/>
              </a:spcAft>
              <a:buNone/>
            </a:pPr>
            <a:r>
              <a:rPr lang="en-US" sz="1800" b="0" i="0" u="none" strike="noStrike" cap="none">
                <a:solidFill>
                  <a:schemeClr val="dk1"/>
                </a:solidFill>
                <a:latin typeface="Book Antiqua"/>
                <a:ea typeface="Book Antiqua"/>
                <a:cs typeface="Book Antiqua"/>
                <a:sym typeface="Book Antiqua"/>
              </a:rPr>
              <a:t>Must be purchased by your last payment. </a:t>
            </a:r>
            <a:endParaRPr/>
          </a:p>
          <a:p>
            <a:pPr marL="0" marR="0" lvl="0" indent="0" algn="l" rtl="0">
              <a:spcBef>
                <a:spcPts val="0"/>
              </a:spcBef>
              <a:spcAft>
                <a:spcPts val="0"/>
              </a:spcAft>
              <a:buNone/>
            </a:pPr>
            <a:endParaRPr sz="1800" b="1">
              <a:solidFill>
                <a:srgbClr val="26A5DF"/>
              </a:solidFill>
              <a:latin typeface="Book Antiqua"/>
              <a:ea typeface="Book Antiqua"/>
              <a:cs typeface="Book Antiqua"/>
              <a:sym typeface="Book Antiqua"/>
            </a:endParaRPr>
          </a:p>
          <a:p>
            <a:pPr marL="0" marR="0" lvl="0" indent="0" algn="l" rtl="0">
              <a:spcBef>
                <a:spcPts val="0"/>
              </a:spcBef>
              <a:spcAft>
                <a:spcPts val="0"/>
              </a:spcAft>
              <a:buNone/>
            </a:pPr>
            <a:r>
              <a:rPr lang="en-US" sz="1800" b="1">
                <a:solidFill>
                  <a:srgbClr val="26A5DF"/>
                </a:solidFill>
                <a:latin typeface="Book Antiqua"/>
                <a:ea typeface="Book Antiqua"/>
                <a:cs typeface="Book Antiqua"/>
                <a:sym typeface="Book Antiqua"/>
              </a:rPr>
              <a:t>Travel Protection Plan </a:t>
            </a:r>
            <a:r>
              <a:rPr lang="en-US" sz="1800" b="1" i="1">
                <a:solidFill>
                  <a:srgbClr val="26A5DF"/>
                </a:solidFill>
                <a:latin typeface="Book Antiqua"/>
                <a:ea typeface="Book Antiqua"/>
                <a:cs typeface="Book Antiqua"/>
                <a:sym typeface="Book Antiqua"/>
              </a:rPr>
              <a:t>Plus</a:t>
            </a:r>
            <a:endParaRPr/>
          </a:p>
          <a:p>
            <a:pPr marL="457200" marR="0" lvl="1" indent="0" algn="l" rtl="0">
              <a:spcBef>
                <a:spcPts val="0"/>
              </a:spcBef>
              <a:spcAft>
                <a:spcPts val="0"/>
              </a:spcAft>
              <a:buNone/>
            </a:pPr>
            <a:r>
              <a:rPr lang="en-US" sz="1800" b="0" i="0" u="none" strike="noStrike" cap="none">
                <a:solidFill>
                  <a:schemeClr val="dk1"/>
                </a:solidFill>
                <a:latin typeface="Book Antiqua"/>
                <a:ea typeface="Book Antiqua"/>
                <a:cs typeface="Book Antiqua"/>
                <a:sym typeface="Book Antiqua"/>
              </a:rPr>
              <a:t>$18 per day (up to a maximum of $270).</a:t>
            </a:r>
            <a:endParaRPr/>
          </a:p>
          <a:p>
            <a:pPr marL="457200" marR="0" lvl="1" indent="0" algn="l" rtl="0">
              <a:spcBef>
                <a:spcPts val="0"/>
              </a:spcBef>
              <a:spcAft>
                <a:spcPts val="0"/>
              </a:spcAft>
              <a:buNone/>
            </a:pPr>
            <a:r>
              <a:rPr lang="en-US" sz="1800" b="0" i="0" u="none" strike="noStrike" cap="none">
                <a:solidFill>
                  <a:schemeClr val="dk1"/>
                </a:solidFill>
                <a:latin typeface="Book Antiqua"/>
                <a:ea typeface="Book Antiqua"/>
                <a:cs typeface="Book Antiqua"/>
                <a:sym typeface="Book Antiqua"/>
              </a:rPr>
              <a:t>Must be purchased within 14 days of enrollment.</a:t>
            </a:r>
            <a:endParaRPr/>
          </a:p>
          <a:p>
            <a:pPr marL="457200" marR="0" lvl="1" indent="0" algn="l" rtl="0">
              <a:spcBef>
                <a:spcPts val="0"/>
              </a:spcBef>
              <a:spcAft>
                <a:spcPts val="0"/>
              </a:spcAft>
              <a:buNone/>
            </a:pPr>
            <a:endParaRPr sz="1800" b="1" i="0" u="none" strike="noStrike" cap="none">
              <a:solidFill>
                <a:srgbClr val="26A5DF"/>
              </a:solidFill>
              <a:latin typeface="Book Antiqua"/>
              <a:ea typeface="Book Antiqua"/>
              <a:cs typeface="Book Antiqua"/>
              <a:sym typeface="Book Antiqua"/>
            </a:endParaRPr>
          </a:p>
          <a:p>
            <a:pPr marL="0" marR="0" lvl="0" indent="0" algn="l" rtl="0">
              <a:spcBef>
                <a:spcPts val="0"/>
              </a:spcBef>
              <a:spcAft>
                <a:spcPts val="0"/>
              </a:spcAft>
              <a:buNone/>
            </a:pPr>
            <a:r>
              <a:rPr lang="en-US" sz="1800" b="1">
                <a:solidFill>
                  <a:srgbClr val="26A5DF"/>
                </a:solidFill>
                <a:latin typeface="Book Antiqua"/>
                <a:ea typeface="Book Antiqua"/>
                <a:cs typeface="Book Antiqua"/>
                <a:sym typeface="Book Antiqua"/>
              </a:rPr>
              <a:t>Questions:</a:t>
            </a:r>
            <a:r>
              <a:rPr lang="en-US" sz="1800">
                <a:solidFill>
                  <a:schemeClr val="dk1"/>
                </a:solidFill>
                <a:latin typeface="Book Antiqua"/>
                <a:ea typeface="Book Antiqua"/>
                <a:cs typeface="Book Antiqua"/>
                <a:sym typeface="Book Antiqua"/>
              </a:rPr>
              <a:t> Call Tripmate </a:t>
            </a:r>
            <a:r>
              <a:rPr lang="en-US" sz="1800" b="1">
                <a:solidFill>
                  <a:schemeClr val="dk1"/>
                </a:solidFill>
                <a:latin typeface="Book Antiqua"/>
                <a:ea typeface="Book Antiqua"/>
                <a:cs typeface="Book Antiqua"/>
                <a:sym typeface="Book Antiqua"/>
              </a:rPr>
              <a:t>800-888-7292</a:t>
            </a:r>
            <a:r>
              <a:rPr lang="en-US" sz="1800">
                <a:solidFill>
                  <a:schemeClr val="dk1"/>
                </a:solidFill>
                <a:latin typeface="Book Antiqua"/>
                <a:ea typeface="Book Antiqua"/>
                <a:cs typeface="Book Antiqua"/>
                <a:sym typeface="Book Antiqua"/>
              </a:rPr>
              <a:t>  Plan # F433E</a:t>
            </a:r>
            <a:endParaRPr/>
          </a:p>
          <a:p>
            <a:pPr marL="100584" marR="0" lvl="0" indent="13715" algn="l" rtl="0">
              <a:spcBef>
                <a:spcPts val="0"/>
              </a:spcBef>
              <a:spcAft>
                <a:spcPts val="0"/>
              </a:spcAft>
              <a:buClr>
                <a:srgbClr val="7F7F7F"/>
              </a:buClr>
              <a:buSzPts val="1800"/>
              <a:buFont typeface="Merriweather Sans"/>
              <a:buNone/>
            </a:pPr>
            <a:endParaRPr sz="1800">
              <a:solidFill>
                <a:schemeClr val="dk1"/>
              </a:solidFill>
              <a:latin typeface="Book Antiqua"/>
              <a:ea typeface="Book Antiqua"/>
              <a:cs typeface="Book Antiqua"/>
              <a:sym typeface="Book Antiqua"/>
            </a:endParaRPr>
          </a:p>
          <a:p>
            <a:pPr marL="100584" marR="0" lvl="0" indent="-100584" algn="l" rtl="0">
              <a:spcBef>
                <a:spcPts val="0"/>
              </a:spcBef>
              <a:spcAft>
                <a:spcPts val="0"/>
              </a:spcAft>
              <a:buNone/>
            </a:pPr>
            <a:r>
              <a:rPr lang="en-US" sz="1800">
                <a:solidFill>
                  <a:schemeClr val="dk1"/>
                </a:solidFill>
                <a:latin typeface="Book Antiqua"/>
                <a:ea typeface="Book Antiqua"/>
                <a:cs typeface="Book Antiqua"/>
                <a:sym typeface="Book Antiqua"/>
              </a:rPr>
              <a:t>      </a:t>
            </a:r>
            <a:r>
              <a:rPr lang="en-US" sz="1600" i="1">
                <a:solidFill>
                  <a:schemeClr val="dk1"/>
                </a:solidFill>
                <a:latin typeface="Book Antiqua"/>
                <a:ea typeface="Book Antiqua"/>
                <a:cs typeface="Book Antiqua"/>
                <a:sym typeface="Book Antiqua"/>
              </a:rPr>
              <a:t>To learn more about cancel for any reason and other benefits, </a:t>
            </a:r>
            <a:endParaRPr/>
          </a:p>
          <a:p>
            <a:pPr marL="100584" marR="0" lvl="0" indent="-100584" algn="l" rtl="0">
              <a:spcBef>
                <a:spcPts val="0"/>
              </a:spcBef>
              <a:spcAft>
                <a:spcPts val="0"/>
              </a:spcAft>
              <a:buNone/>
            </a:pPr>
            <a:r>
              <a:rPr lang="en-US" sz="1600" i="1">
                <a:solidFill>
                  <a:schemeClr val="dk1"/>
                </a:solidFill>
                <a:latin typeface="Book Antiqua"/>
                <a:ea typeface="Book Antiqua"/>
                <a:cs typeface="Book Antiqua"/>
                <a:sym typeface="Book Antiqua"/>
              </a:rPr>
              <a:t>   go online: </a:t>
            </a:r>
            <a:r>
              <a:rPr lang="en-US" sz="1600" i="1" u="sng">
                <a:solidFill>
                  <a:schemeClr val="hlink"/>
                </a:solidFill>
                <a:latin typeface="Book Antiqua"/>
                <a:ea typeface="Book Antiqua"/>
                <a:cs typeface="Book Antiqua"/>
                <a:sym typeface="Book Antiqua"/>
                <a:hlinkClick r:id="rId3"/>
              </a:rPr>
              <a:t>http://www.explorica.com/Resources/Travel-Protection-Plan.aspx</a:t>
            </a:r>
            <a:r>
              <a:rPr lang="en-US" sz="1600" i="1">
                <a:solidFill>
                  <a:schemeClr val="dk1"/>
                </a:solidFill>
                <a:latin typeface="Book Antiqua"/>
                <a:ea typeface="Book Antiqua"/>
                <a:cs typeface="Book Antiqua"/>
                <a:sym typeface="Book Antiqua"/>
              </a:rPr>
              <a:t> </a:t>
            </a:r>
            <a:endParaRPr/>
          </a:p>
        </p:txBody>
      </p:sp>
      <p:sp>
        <p:nvSpPr>
          <p:cNvPr id="420" name="Google Shape;420;p57"/>
          <p:cNvSpPr/>
          <p:nvPr/>
        </p:nvSpPr>
        <p:spPr>
          <a:xfrm>
            <a:off x="1143000" y="685800"/>
            <a:ext cx="4540250"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accent6"/>
                </a:solidFill>
                <a:latin typeface="Book Antiqua"/>
                <a:ea typeface="Book Antiqua"/>
                <a:cs typeface="Book Antiqua"/>
                <a:sym typeface="Book Antiqua"/>
              </a:rPr>
              <a:t>Travel With Confidence</a:t>
            </a:r>
            <a:endParaRPr sz="3200">
              <a:solidFill>
                <a:schemeClr val="dk1"/>
              </a:solidFill>
              <a:latin typeface="Book Antiqua"/>
              <a:ea typeface="Book Antiqua"/>
              <a:cs typeface="Book Antiqua"/>
              <a:sym typeface="Book Antiqua"/>
            </a:endParaRPr>
          </a:p>
        </p:txBody>
      </p:sp>
      <p:sp>
        <p:nvSpPr>
          <p:cNvPr id="421" name="Google Shape;421;p57"/>
          <p:cNvSpPr/>
          <p:nvPr/>
        </p:nvSpPr>
        <p:spPr>
          <a:xfrm>
            <a:off x="5853113" y="6394450"/>
            <a:ext cx="2071687" cy="2778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F99901"/>
                </a:solidFill>
                <a:latin typeface="Georgia"/>
                <a:ea typeface="Georgia"/>
                <a:cs typeface="Georgia"/>
                <a:sym typeface="Georgia"/>
              </a:rPr>
              <a:t>the experience is everything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8"/>
          <p:cNvSpPr/>
          <p:nvPr/>
        </p:nvSpPr>
        <p:spPr>
          <a:xfrm>
            <a:off x="885825" y="1584325"/>
            <a:ext cx="8029575" cy="4597400"/>
          </a:xfrm>
          <a:prstGeom prst="rect">
            <a:avLst/>
          </a:prstGeom>
          <a:noFill/>
          <a:ln>
            <a:noFill/>
          </a:ln>
        </p:spPr>
        <p:txBody>
          <a:bodyPr spcFirstLastPara="1" wrap="square" lIns="91425" tIns="45700" rIns="91425" bIns="45700" anchor="t" anchorCtr="0">
            <a:noAutofit/>
          </a:bodyPr>
          <a:lstStyle/>
          <a:p>
            <a:pPr marL="255588" marR="0" lvl="0" indent="-163513" algn="l" rtl="0">
              <a:spcBef>
                <a:spcPts val="0"/>
              </a:spcBef>
              <a:spcAft>
                <a:spcPts val="0"/>
              </a:spcAft>
              <a:buNone/>
            </a:pPr>
            <a:r>
              <a:rPr lang="en-US" sz="1800" b="1">
                <a:solidFill>
                  <a:srgbClr val="26A5DF"/>
                </a:solidFill>
                <a:latin typeface="Book Antiqua"/>
                <a:ea typeface="Book Antiqua"/>
                <a:cs typeface="Book Antiqua"/>
                <a:sym typeface="Book Antiqua"/>
              </a:rPr>
              <a:t>Explorica’s Travel Protection Plan covers you for:</a:t>
            </a:r>
            <a:endParaRPr/>
          </a:p>
          <a:p>
            <a:pPr marL="800100" marR="0" lvl="2" indent="-342900" algn="l" rtl="0">
              <a:spcBef>
                <a:spcPts val="280"/>
              </a:spcBef>
              <a:spcAft>
                <a:spcPts val="0"/>
              </a:spcAft>
              <a:buClr>
                <a:schemeClr val="dk1"/>
              </a:buClr>
              <a:buSzPts val="1400"/>
              <a:buFont typeface="Arial"/>
              <a:buChar char="•"/>
            </a:pPr>
            <a:r>
              <a:rPr lang="en-US" sz="1400" b="0" i="0" u="none" strike="noStrike" cap="none">
                <a:solidFill>
                  <a:schemeClr val="dk1"/>
                </a:solidFill>
                <a:latin typeface="Book Antiqua"/>
                <a:ea typeface="Book Antiqua"/>
                <a:cs typeface="Book Antiqua"/>
                <a:sym typeface="Book Antiqua"/>
              </a:rPr>
              <a:t>A traveler’s injury, sickness, or death of a family member.</a:t>
            </a:r>
            <a:endParaRPr/>
          </a:p>
          <a:p>
            <a:pPr marL="800100" marR="0" lvl="2" indent="-342900" algn="l" rtl="0">
              <a:spcBef>
                <a:spcPts val="280"/>
              </a:spcBef>
              <a:spcAft>
                <a:spcPts val="0"/>
              </a:spcAft>
              <a:buClr>
                <a:schemeClr val="dk1"/>
              </a:buClr>
              <a:buSzPts val="1400"/>
              <a:buFont typeface="Arial"/>
              <a:buChar char="•"/>
            </a:pPr>
            <a:r>
              <a:rPr lang="en-US" sz="1400" b="0" i="0" u="none" strike="noStrike" cap="none">
                <a:solidFill>
                  <a:schemeClr val="dk1"/>
                </a:solidFill>
                <a:latin typeface="Book Antiqua"/>
                <a:ea typeface="Book Antiqua"/>
                <a:cs typeface="Book Antiqua"/>
                <a:sym typeface="Book Antiqua"/>
              </a:rPr>
              <a:t>Loss of passport or visas.</a:t>
            </a:r>
            <a:endParaRPr/>
          </a:p>
          <a:p>
            <a:pPr marL="800100" marR="0" lvl="2" indent="-342900" algn="l" rtl="0">
              <a:spcBef>
                <a:spcPts val="280"/>
              </a:spcBef>
              <a:spcAft>
                <a:spcPts val="0"/>
              </a:spcAft>
              <a:buClr>
                <a:schemeClr val="dk1"/>
              </a:buClr>
              <a:buSzPts val="1400"/>
              <a:buFont typeface="Arial"/>
              <a:buChar char="•"/>
            </a:pPr>
            <a:r>
              <a:rPr lang="en-US" sz="1400" b="0" i="0" u="none" strike="noStrike" cap="none">
                <a:solidFill>
                  <a:schemeClr val="dk1"/>
                </a:solidFill>
                <a:latin typeface="Book Antiqua"/>
                <a:ea typeface="Book Antiqua"/>
                <a:cs typeface="Book Antiqua"/>
                <a:sym typeface="Book Antiqua"/>
              </a:rPr>
              <a:t>Flight cancellations due to strike or bad weather.</a:t>
            </a:r>
            <a:endParaRPr/>
          </a:p>
          <a:p>
            <a:pPr marL="800100" marR="0" lvl="2" indent="-342900" algn="l" rtl="0">
              <a:spcBef>
                <a:spcPts val="280"/>
              </a:spcBef>
              <a:spcAft>
                <a:spcPts val="0"/>
              </a:spcAft>
              <a:buClr>
                <a:schemeClr val="dk1"/>
              </a:buClr>
              <a:buSzPts val="1400"/>
              <a:buFont typeface="Arial"/>
              <a:buChar char="•"/>
            </a:pPr>
            <a:r>
              <a:rPr lang="en-US" sz="1400" b="0" i="0" u="none" strike="noStrike" cap="none">
                <a:solidFill>
                  <a:schemeClr val="dk1"/>
                </a:solidFill>
                <a:latin typeface="Book Antiqua"/>
                <a:ea typeface="Book Antiqua"/>
                <a:cs typeface="Book Antiqua"/>
                <a:sym typeface="Book Antiqua"/>
              </a:rPr>
              <a:t>Loss of luggage and personal effects.</a:t>
            </a:r>
            <a:endParaRPr/>
          </a:p>
          <a:p>
            <a:pPr marL="800100" marR="0" lvl="2" indent="-342900" algn="l" rtl="0">
              <a:spcBef>
                <a:spcPts val="280"/>
              </a:spcBef>
              <a:spcAft>
                <a:spcPts val="0"/>
              </a:spcAft>
              <a:buClr>
                <a:schemeClr val="dk1"/>
              </a:buClr>
              <a:buSzPts val="1400"/>
              <a:buFont typeface="Arial"/>
              <a:buChar char="•"/>
            </a:pPr>
            <a:r>
              <a:rPr lang="en-US" sz="1400" b="0" i="0" u="none" strike="noStrike" cap="none">
                <a:solidFill>
                  <a:schemeClr val="dk1"/>
                </a:solidFill>
                <a:latin typeface="Book Antiqua"/>
                <a:ea typeface="Book Antiqua"/>
                <a:cs typeface="Book Antiqua"/>
                <a:sym typeface="Book Antiqua"/>
              </a:rPr>
              <a:t>Trip Cancellation or Trip Interruption due to covered reasons such as a covered sickness, illness, injury or death.</a:t>
            </a:r>
            <a:endParaRPr/>
          </a:p>
          <a:p>
            <a:pPr marL="800100" marR="0" lvl="2" indent="-342900" algn="l" rtl="0">
              <a:spcBef>
                <a:spcPts val="280"/>
              </a:spcBef>
              <a:spcAft>
                <a:spcPts val="0"/>
              </a:spcAft>
              <a:buClr>
                <a:schemeClr val="dk1"/>
              </a:buClr>
              <a:buSzPts val="1400"/>
              <a:buFont typeface="Arial"/>
              <a:buChar char="•"/>
            </a:pPr>
            <a:r>
              <a:rPr lang="en-US" sz="1400" b="0" i="0" u="none" strike="noStrike" cap="none">
                <a:solidFill>
                  <a:schemeClr val="dk1"/>
                </a:solidFill>
                <a:latin typeface="Book Antiqua"/>
                <a:ea typeface="Book Antiqua"/>
                <a:cs typeface="Book Antiqua"/>
                <a:sym typeface="Book Antiqua"/>
              </a:rPr>
              <a:t>Trip Cancellation or Trip Interruption due to defined Terrorist Acts.</a:t>
            </a:r>
            <a:endParaRPr sz="1400" b="0" i="0" u="none" strike="noStrike" cap="none">
              <a:solidFill>
                <a:schemeClr val="dk1"/>
              </a:solidFill>
              <a:latin typeface="Book Antiqua"/>
              <a:ea typeface="Book Antiqua"/>
              <a:cs typeface="Book Antiqua"/>
              <a:sym typeface="Book Antiqua"/>
            </a:endParaRPr>
          </a:p>
          <a:p>
            <a:pPr marL="255588" marR="0" lvl="0" indent="-163513" algn="l" rtl="0">
              <a:spcBef>
                <a:spcPts val="0"/>
              </a:spcBef>
              <a:spcAft>
                <a:spcPts val="0"/>
              </a:spcAft>
              <a:buNone/>
            </a:pPr>
            <a:endParaRPr sz="1800" b="1">
              <a:solidFill>
                <a:srgbClr val="26A5DF"/>
              </a:solidFill>
              <a:latin typeface="Book Antiqua"/>
              <a:ea typeface="Book Antiqua"/>
              <a:cs typeface="Book Antiqua"/>
              <a:sym typeface="Book Antiqua"/>
            </a:endParaRPr>
          </a:p>
          <a:p>
            <a:pPr marL="255588" marR="0" lvl="0" indent="-163513" algn="l" rtl="0">
              <a:spcBef>
                <a:spcPts val="0"/>
              </a:spcBef>
              <a:spcAft>
                <a:spcPts val="0"/>
              </a:spcAft>
              <a:buNone/>
            </a:pPr>
            <a:r>
              <a:rPr lang="en-US" sz="1800" b="1">
                <a:solidFill>
                  <a:srgbClr val="26A5DF"/>
                </a:solidFill>
                <a:latin typeface="Book Antiqua"/>
                <a:ea typeface="Book Antiqua"/>
                <a:cs typeface="Book Antiqua"/>
                <a:sym typeface="Book Antiqua"/>
              </a:rPr>
              <a:t>Explorica’s Travel Protection Plan </a:t>
            </a:r>
            <a:r>
              <a:rPr lang="en-US" sz="1800" b="1" i="1">
                <a:solidFill>
                  <a:srgbClr val="26A5DF"/>
                </a:solidFill>
                <a:latin typeface="Book Antiqua"/>
                <a:ea typeface="Book Antiqua"/>
                <a:cs typeface="Book Antiqua"/>
                <a:sym typeface="Book Antiqua"/>
              </a:rPr>
              <a:t>Plus</a:t>
            </a:r>
            <a:r>
              <a:rPr lang="en-US" sz="1800" b="1">
                <a:solidFill>
                  <a:srgbClr val="26A5DF"/>
                </a:solidFill>
                <a:latin typeface="Book Antiqua"/>
                <a:ea typeface="Book Antiqua"/>
                <a:cs typeface="Book Antiqua"/>
                <a:sym typeface="Book Antiqua"/>
              </a:rPr>
              <a:t> covers you for:</a:t>
            </a:r>
            <a:endParaRPr/>
          </a:p>
          <a:p>
            <a:pPr marL="800100" marR="0" lvl="2" indent="-342900" algn="l" rtl="0">
              <a:spcBef>
                <a:spcPts val="280"/>
              </a:spcBef>
              <a:spcAft>
                <a:spcPts val="0"/>
              </a:spcAft>
              <a:buClr>
                <a:schemeClr val="dk1"/>
              </a:buClr>
              <a:buSzPts val="1400"/>
              <a:buFont typeface="Arial"/>
              <a:buChar char="•"/>
            </a:pPr>
            <a:r>
              <a:rPr lang="en-US" sz="1400" b="0" i="0" u="none" strike="noStrike" cap="none">
                <a:solidFill>
                  <a:schemeClr val="dk1"/>
                </a:solidFill>
                <a:latin typeface="Book Antiqua"/>
                <a:ea typeface="Book Antiqua"/>
                <a:cs typeface="Book Antiqua"/>
                <a:sym typeface="Book Antiqua"/>
              </a:rPr>
              <a:t>Same benefits as standard plan PLUS Cancel for Any Reason Waiver Benefit.</a:t>
            </a:r>
            <a:endParaRPr/>
          </a:p>
          <a:p>
            <a:pPr marL="800100" marR="0" lvl="2" indent="-342900" algn="l" rtl="0">
              <a:spcBef>
                <a:spcPts val="280"/>
              </a:spcBef>
              <a:spcAft>
                <a:spcPts val="0"/>
              </a:spcAft>
              <a:buClr>
                <a:schemeClr val="dk1"/>
              </a:buClr>
              <a:buSzPts val="1400"/>
              <a:buFont typeface="Arial"/>
              <a:buChar char="•"/>
            </a:pPr>
            <a:r>
              <a:rPr lang="en-US" sz="1400" b="0" i="0" u="none" strike="noStrike" cap="none">
                <a:solidFill>
                  <a:schemeClr val="dk1"/>
                </a:solidFill>
                <a:latin typeface="Book Antiqua"/>
                <a:ea typeface="Book Antiqua"/>
                <a:cs typeface="Book Antiqua"/>
                <a:sym typeface="Book Antiqua"/>
              </a:rPr>
              <a:t>With the Cancel for Any Reason Waiver Benefit, if you cancel your trip for any reason not otherwise covered by this policy, TripMate will reimburse you for 75% of the non-refundable cancellation fees which apply to your trip.</a:t>
            </a:r>
            <a:endParaRPr/>
          </a:p>
          <a:p>
            <a:pPr marL="800100" marR="0" lvl="2" indent="-342900" algn="l" rtl="0">
              <a:spcBef>
                <a:spcPts val="280"/>
              </a:spcBef>
              <a:spcAft>
                <a:spcPts val="0"/>
              </a:spcAft>
              <a:buNone/>
            </a:pPr>
            <a:endParaRPr sz="1400" b="0" i="1" u="none" strike="noStrike" cap="none">
              <a:solidFill>
                <a:schemeClr val="dk1"/>
              </a:solidFill>
              <a:latin typeface="Book Antiqua"/>
              <a:ea typeface="Book Antiqua"/>
              <a:cs typeface="Book Antiqua"/>
              <a:sym typeface="Book Antiqua"/>
            </a:endParaRPr>
          </a:p>
          <a:p>
            <a:pPr marL="800100" marR="0" lvl="2" indent="-342900" algn="l" rtl="0">
              <a:spcBef>
                <a:spcPts val="280"/>
              </a:spcBef>
              <a:spcAft>
                <a:spcPts val="0"/>
              </a:spcAft>
              <a:buNone/>
            </a:pPr>
            <a:r>
              <a:rPr lang="en-US" sz="1400" b="0" i="1" u="none" strike="noStrike" cap="none">
                <a:solidFill>
                  <a:schemeClr val="dk1"/>
                </a:solidFill>
                <a:latin typeface="Book Antiqua"/>
                <a:ea typeface="Book Antiqua"/>
                <a:cs typeface="Book Antiqua"/>
                <a:sym typeface="Book Antiqua"/>
              </a:rPr>
              <a:t>Please see Terms &amp; Conditions for complete information regarding Travel Protection Plans.</a:t>
            </a:r>
            <a:endParaRPr sz="1400" b="0" i="1" u="none" strike="noStrike" cap="none">
              <a:solidFill>
                <a:schemeClr val="dk1"/>
              </a:solidFill>
              <a:latin typeface="Book Antiqua"/>
              <a:ea typeface="Book Antiqua"/>
              <a:cs typeface="Book Antiqua"/>
              <a:sym typeface="Book Antiqua"/>
            </a:endParaRPr>
          </a:p>
          <a:p>
            <a:pPr marL="800100" marR="0" lvl="2" indent="-254000" algn="l" rtl="0">
              <a:spcBef>
                <a:spcPts val="280"/>
              </a:spcBef>
              <a:spcAft>
                <a:spcPts val="0"/>
              </a:spcAft>
              <a:buClr>
                <a:schemeClr val="dk1"/>
              </a:buClr>
              <a:buSzPts val="1400"/>
              <a:buFont typeface="Arial"/>
              <a:buNone/>
            </a:pPr>
            <a:endParaRPr sz="1400" b="0" i="0" u="none" strike="noStrike" cap="none">
              <a:solidFill>
                <a:schemeClr val="dk1"/>
              </a:solidFill>
              <a:latin typeface="Book Antiqua"/>
              <a:ea typeface="Book Antiqua"/>
              <a:cs typeface="Book Antiqua"/>
              <a:sym typeface="Book Antiqua"/>
            </a:endParaRPr>
          </a:p>
          <a:p>
            <a:pPr marL="457200" marR="0" lvl="1" indent="0" algn="l" rtl="0">
              <a:spcBef>
                <a:spcPts val="0"/>
              </a:spcBef>
              <a:spcAft>
                <a:spcPts val="0"/>
              </a:spcAft>
              <a:buNone/>
            </a:pPr>
            <a:endParaRPr sz="1200" b="0" i="0" u="none" strike="noStrike" cap="none">
              <a:solidFill>
                <a:schemeClr val="dk1"/>
              </a:solidFill>
              <a:latin typeface="Book Antiqua"/>
              <a:ea typeface="Book Antiqua"/>
              <a:cs typeface="Book Antiqua"/>
              <a:sym typeface="Book Antiqua"/>
            </a:endParaRPr>
          </a:p>
        </p:txBody>
      </p:sp>
      <p:sp>
        <p:nvSpPr>
          <p:cNvPr id="428" name="Google Shape;428;p58"/>
          <p:cNvSpPr/>
          <p:nvPr/>
        </p:nvSpPr>
        <p:spPr>
          <a:xfrm>
            <a:off x="1143000" y="685800"/>
            <a:ext cx="4789488"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accent6"/>
                </a:solidFill>
                <a:latin typeface="Book Antiqua"/>
                <a:ea typeface="Book Antiqua"/>
                <a:cs typeface="Book Antiqua"/>
                <a:sym typeface="Book Antiqua"/>
              </a:rPr>
              <a:t>Travel Protection Details </a:t>
            </a:r>
            <a:endParaRPr sz="3200">
              <a:solidFill>
                <a:schemeClr val="dk1"/>
              </a:solidFill>
              <a:latin typeface="Book Antiqua"/>
              <a:ea typeface="Book Antiqua"/>
              <a:cs typeface="Book Antiqua"/>
              <a:sym typeface="Book Antiqua"/>
            </a:endParaRPr>
          </a:p>
        </p:txBody>
      </p:sp>
      <p:sp>
        <p:nvSpPr>
          <p:cNvPr id="429" name="Google Shape;429;p58"/>
          <p:cNvSpPr/>
          <p:nvPr/>
        </p:nvSpPr>
        <p:spPr>
          <a:xfrm>
            <a:off x="5853113" y="6394450"/>
            <a:ext cx="2071687" cy="2778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F99901"/>
                </a:solidFill>
                <a:latin typeface="Georgia"/>
                <a:ea typeface="Georgia"/>
                <a:cs typeface="Georgia"/>
                <a:sym typeface="Georgia"/>
              </a:rPr>
              <a:t>the experience is everything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9"/>
          <p:cNvSpPr txBox="1">
            <a:spLocks noGrp="1"/>
          </p:cNvSpPr>
          <p:nvPr>
            <p:ph type="body" idx="1"/>
          </p:nvPr>
        </p:nvSpPr>
        <p:spPr>
          <a:xfrm>
            <a:off x="4495800" y="1697831"/>
            <a:ext cx="3810000" cy="234461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None/>
            </a:pPr>
            <a:r>
              <a:rPr lang="en-US" sz="2000">
                <a:latin typeface="Book Antiqua"/>
                <a:ea typeface="Book Antiqua"/>
                <a:cs typeface="Book Antiqua"/>
                <a:sym typeface="Book Antiqua"/>
              </a:rPr>
              <a:t> </a:t>
            </a:r>
            <a:r>
              <a:rPr lang="en-US" sz="2000" b="1">
                <a:solidFill>
                  <a:srgbClr val="26A5DF"/>
                </a:solidFill>
                <a:latin typeface="Book Antiqua"/>
                <a:ea typeface="Book Antiqua"/>
                <a:cs typeface="Book Antiqua"/>
                <a:sym typeface="Book Antiqua"/>
              </a:rPr>
              <a:t>See detailed pricing at: </a:t>
            </a:r>
            <a:r>
              <a:rPr lang="en-US" sz="1200" u="sng">
                <a:solidFill>
                  <a:schemeClr val="hlink"/>
                </a:solidFill>
                <a:latin typeface="Book Antiqua"/>
                <a:ea typeface="Book Antiqua"/>
                <a:cs typeface="Book Antiqua"/>
                <a:sym typeface="Book Antiqua"/>
                <a:hlinkClick r:id="rId3"/>
              </a:rPr>
              <a:t>http://www.explorica.com/Trahan-5858</a:t>
            </a:r>
            <a:r>
              <a:rPr lang="en-US" sz="1200">
                <a:latin typeface="Book Antiqua"/>
                <a:ea typeface="Book Antiqua"/>
                <a:cs typeface="Book Antiqua"/>
                <a:sym typeface="Book Antiqua"/>
              </a:rPr>
              <a:t>  </a:t>
            </a:r>
            <a:endParaRPr/>
          </a:p>
          <a:p>
            <a:pPr marL="342900" lvl="0" indent="-342900" algn="ctr" rtl="0">
              <a:spcBef>
                <a:spcPts val="320"/>
              </a:spcBef>
              <a:spcAft>
                <a:spcPts val="0"/>
              </a:spcAft>
              <a:buClr>
                <a:schemeClr val="dk1"/>
              </a:buClr>
              <a:buSzPts val="1600"/>
              <a:buNone/>
            </a:pPr>
            <a:r>
              <a:rPr lang="en-US" sz="1600" b="1">
                <a:latin typeface="Book Antiqua"/>
                <a:ea typeface="Book Antiqua"/>
                <a:cs typeface="Book Antiqua"/>
                <a:sym typeface="Book Antiqua"/>
              </a:rPr>
              <a:t>or</a:t>
            </a:r>
            <a:endParaRPr sz="1200" b="1">
              <a:latin typeface="Book Antiqua"/>
              <a:ea typeface="Book Antiqua"/>
              <a:cs typeface="Book Antiqua"/>
              <a:sym typeface="Book Antiqua"/>
            </a:endParaRPr>
          </a:p>
          <a:p>
            <a:pPr marL="342900" lvl="0" indent="-342900" algn="l" rtl="0">
              <a:spcBef>
                <a:spcPts val="240"/>
              </a:spcBef>
              <a:spcAft>
                <a:spcPts val="0"/>
              </a:spcAft>
              <a:buClr>
                <a:srgbClr val="26A5DF"/>
              </a:buClr>
              <a:buSzPts val="1200"/>
              <a:buNone/>
            </a:pPr>
            <a:r>
              <a:rPr lang="en-US" sz="1200" b="1">
                <a:solidFill>
                  <a:srgbClr val="26A5DF"/>
                </a:solidFill>
                <a:latin typeface="Book Antiqua"/>
                <a:ea typeface="Book Antiqua"/>
                <a:cs typeface="Book Antiqua"/>
                <a:sym typeface="Book Antiqua"/>
              </a:rPr>
              <a:t>	</a:t>
            </a:r>
            <a:r>
              <a:rPr lang="en-US" sz="1200" u="sng">
                <a:solidFill>
                  <a:schemeClr val="hlink"/>
                </a:solidFill>
                <a:latin typeface="Book Antiqua"/>
                <a:ea typeface="Book Antiqua"/>
                <a:cs typeface="Book Antiqua"/>
                <a:sym typeface="Book Antiqua"/>
                <a:hlinkClick r:id="rId4"/>
              </a:rPr>
              <a:t>http://www.explorica.com/Boven-6388</a:t>
            </a:r>
            <a:r>
              <a:rPr lang="en-US" sz="1200">
                <a:solidFill>
                  <a:srgbClr val="000000"/>
                </a:solidFill>
                <a:latin typeface="Book Antiqua"/>
                <a:ea typeface="Book Antiqua"/>
                <a:cs typeface="Book Antiqua"/>
                <a:sym typeface="Book Antiqua"/>
              </a:rPr>
              <a:t> </a:t>
            </a:r>
            <a:endParaRPr/>
          </a:p>
          <a:p>
            <a:pPr marL="342900" lvl="0" indent="-342900" algn="l" rtl="0">
              <a:spcBef>
                <a:spcPts val="240"/>
              </a:spcBef>
              <a:spcAft>
                <a:spcPts val="0"/>
              </a:spcAft>
              <a:buClr>
                <a:schemeClr val="dk1"/>
              </a:buClr>
              <a:buSzPts val="1200"/>
              <a:buNone/>
            </a:pPr>
            <a:endParaRPr sz="1200" b="1">
              <a:solidFill>
                <a:srgbClr val="26A5DF"/>
              </a:solidFill>
              <a:latin typeface="Book Antiqua"/>
              <a:ea typeface="Book Antiqua"/>
              <a:cs typeface="Book Antiqua"/>
              <a:sym typeface="Book Antiqua"/>
            </a:endParaRPr>
          </a:p>
          <a:p>
            <a:pPr marL="342900" lvl="0" indent="-342900" algn="l" rtl="0">
              <a:spcBef>
                <a:spcPts val="400"/>
              </a:spcBef>
              <a:spcAft>
                <a:spcPts val="0"/>
              </a:spcAft>
              <a:buClr>
                <a:srgbClr val="26A5DF"/>
              </a:buClr>
              <a:buSzPts val="2000"/>
              <a:buNone/>
            </a:pPr>
            <a:r>
              <a:rPr lang="en-US" sz="2000" b="1">
                <a:solidFill>
                  <a:srgbClr val="26A5DF"/>
                </a:solidFill>
                <a:latin typeface="Book Antiqua"/>
                <a:ea typeface="Book Antiqua"/>
                <a:cs typeface="Book Antiqua"/>
                <a:sym typeface="Book Antiqua"/>
              </a:rPr>
              <a:t>Total Student Cost: $1,903.00* </a:t>
            </a:r>
            <a:r>
              <a:rPr lang="en-US" sz="1600">
                <a:latin typeface="Book Antiqua"/>
                <a:ea typeface="Book Antiqua"/>
                <a:cs typeface="Book Antiqua"/>
                <a:sym typeface="Book Antiqua"/>
              </a:rPr>
              <a:t>Adults (23+) add $360</a:t>
            </a:r>
            <a:endParaRPr/>
          </a:p>
          <a:p>
            <a:pPr marL="742950" lvl="1" indent="-285750" algn="l" rtl="0">
              <a:spcBef>
                <a:spcPts val="320"/>
              </a:spcBef>
              <a:spcAft>
                <a:spcPts val="0"/>
              </a:spcAft>
              <a:buClr>
                <a:schemeClr val="dk1"/>
              </a:buClr>
              <a:buSzPts val="1600"/>
              <a:buFont typeface="Arial"/>
              <a:buNone/>
            </a:pPr>
            <a:endParaRPr sz="1600">
              <a:latin typeface="Book Antiqua"/>
              <a:ea typeface="Book Antiqua"/>
              <a:cs typeface="Book Antiqua"/>
              <a:sym typeface="Book Antiqua"/>
            </a:endParaRPr>
          </a:p>
          <a:p>
            <a:pPr marL="742950" lvl="1" indent="-285750" algn="l" rtl="0">
              <a:spcBef>
                <a:spcPts val="320"/>
              </a:spcBef>
              <a:spcAft>
                <a:spcPts val="0"/>
              </a:spcAft>
              <a:buClr>
                <a:schemeClr val="dk1"/>
              </a:buClr>
              <a:buSzPts val="1600"/>
              <a:buFont typeface="Arial"/>
              <a:buNone/>
            </a:pPr>
            <a:endParaRPr sz="1600">
              <a:latin typeface="Book Antiqua"/>
              <a:ea typeface="Book Antiqua"/>
              <a:cs typeface="Book Antiqua"/>
              <a:sym typeface="Book Antiqua"/>
            </a:endParaRPr>
          </a:p>
          <a:p>
            <a:pPr marL="742950" lvl="1" indent="-285750" algn="l" rtl="0">
              <a:spcBef>
                <a:spcPts val="400"/>
              </a:spcBef>
              <a:spcAft>
                <a:spcPts val="0"/>
              </a:spcAft>
              <a:buClr>
                <a:schemeClr val="dk1"/>
              </a:buClr>
              <a:buSzPts val="2000"/>
              <a:buFont typeface="Arial"/>
              <a:buNone/>
            </a:pPr>
            <a:endParaRPr sz="2000">
              <a:latin typeface="Book Antiqua"/>
              <a:ea typeface="Book Antiqua"/>
              <a:cs typeface="Book Antiqua"/>
              <a:sym typeface="Book Antiqua"/>
            </a:endParaRPr>
          </a:p>
          <a:p>
            <a:pPr marL="342900" lvl="0" indent="-215900" algn="l" rtl="0">
              <a:spcBef>
                <a:spcPts val="0"/>
              </a:spcBef>
              <a:spcAft>
                <a:spcPts val="0"/>
              </a:spcAft>
              <a:buClr>
                <a:schemeClr val="dk1"/>
              </a:buClr>
              <a:buSzPts val="2000"/>
              <a:buFont typeface="Courier New"/>
              <a:buNone/>
            </a:pPr>
            <a:endParaRPr sz="2000">
              <a:solidFill>
                <a:srgbClr val="FF0000"/>
              </a:solidFill>
              <a:latin typeface="Book Antiqua"/>
              <a:ea typeface="Book Antiqua"/>
              <a:cs typeface="Book Antiqua"/>
              <a:sym typeface="Book Antiqua"/>
            </a:endParaRPr>
          </a:p>
        </p:txBody>
      </p:sp>
      <p:sp>
        <p:nvSpPr>
          <p:cNvPr id="435" name="Google Shape;435;p59"/>
          <p:cNvSpPr txBox="1"/>
          <p:nvPr/>
        </p:nvSpPr>
        <p:spPr>
          <a:xfrm>
            <a:off x="7924800" y="3200400"/>
            <a:ext cx="107950" cy="646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6" name="Google Shape;436;p59"/>
          <p:cNvSpPr txBox="1"/>
          <p:nvPr/>
        </p:nvSpPr>
        <p:spPr>
          <a:xfrm>
            <a:off x="1295400" y="533400"/>
            <a:ext cx="82296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accent6"/>
                </a:solidFill>
                <a:latin typeface="Book Antiqua"/>
                <a:ea typeface="Book Antiqua"/>
                <a:cs typeface="Book Antiqua"/>
                <a:sym typeface="Book Antiqua"/>
              </a:rPr>
              <a:t>Pricing Details</a:t>
            </a:r>
            <a:endParaRPr/>
          </a:p>
        </p:txBody>
      </p:sp>
      <p:sp>
        <p:nvSpPr>
          <p:cNvPr id="437" name="Google Shape;437;p59"/>
          <p:cNvSpPr txBox="1"/>
          <p:nvPr/>
        </p:nvSpPr>
        <p:spPr>
          <a:xfrm>
            <a:off x="1295400" y="5572125"/>
            <a:ext cx="7391400" cy="307975"/>
          </a:xfrm>
          <a:prstGeom prst="rect">
            <a:avLst/>
          </a:prstGeom>
          <a:noFill/>
          <a:ln w="9525" cap="flat" cmpd="sng">
            <a:solidFill>
              <a:srgbClr val="00B0F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i="1">
                <a:solidFill>
                  <a:schemeClr val="dk1"/>
                </a:solidFill>
                <a:latin typeface="Book Antiqua"/>
                <a:ea typeface="Book Antiqua"/>
                <a:cs typeface="Book Antiqua"/>
                <a:sym typeface="Book Antiqua"/>
              </a:rPr>
              <a:t>*Have you traveled with Explorica before? Then take an additional $50 off the tour cost!</a:t>
            </a:r>
            <a:endParaRPr sz="1400" i="1">
              <a:solidFill>
                <a:schemeClr val="dk1"/>
              </a:solidFill>
              <a:latin typeface="Book Antiqua"/>
              <a:ea typeface="Book Antiqua"/>
              <a:cs typeface="Book Antiqua"/>
              <a:sym typeface="Book Antiqua"/>
            </a:endParaRPr>
          </a:p>
        </p:txBody>
      </p:sp>
      <p:sp>
        <p:nvSpPr>
          <p:cNvPr id="438" name="Google Shape;438;p59"/>
          <p:cNvSpPr/>
          <p:nvPr/>
        </p:nvSpPr>
        <p:spPr>
          <a:xfrm>
            <a:off x="5853113" y="6394450"/>
            <a:ext cx="2071687" cy="2778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F99901"/>
                </a:solidFill>
                <a:latin typeface="Georgia"/>
                <a:ea typeface="Georgia"/>
                <a:cs typeface="Georgia"/>
                <a:sym typeface="Georgia"/>
              </a:rPr>
              <a:t>the experience is everything</a:t>
            </a:r>
            <a:endParaRPr/>
          </a:p>
        </p:txBody>
      </p:sp>
      <p:sp>
        <p:nvSpPr>
          <p:cNvPr id="439" name="Google Shape;439;p59"/>
          <p:cNvSpPr txBox="1"/>
          <p:nvPr/>
        </p:nvSpPr>
        <p:spPr>
          <a:xfrm>
            <a:off x="4534364" y="4188732"/>
            <a:ext cx="3429000" cy="738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rgbClr val="FF0000"/>
                </a:solidFill>
                <a:latin typeface="Book Antiqua"/>
                <a:ea typeface="Book Antiqua"/>
                <a:cs typeface="Book Antiqua"/>
                <a:sym typeface="Book Antiqua"/>
              </a:rPr>
              <a:t>*</a:t>
            </a:r>
            <a:r>
              <a:rPr lang="en-US" sz="1400" b="1">
                <a:solidFill>
                  <a:srgbClr val="FF0000"/>
                </a:solidFill>
                <a:latin typeface="Book Antiqua"/>
                <a:ea typeface="Book Antiqua"/>
                <a:cs typeface="Book Antiqua"/>
                <a:sym typeface="Book Antiqua"/>
              </a:rPr>
              <a:t>Enroll on or before November 30</a:t>
            </a:r>
            <a:r>
              <a:rPr lang="en-US" sz="1400" b="1" baseline="30000">
                <a:solidFill>
                  <a:srgbClr val="FF0000"/>
                </a:solidFill>
                <a:latin typeface="Book Antiqua"/>
                <a:ea typeface="Book Antiqua"/>
                <a:cs typeface="Book Antiqua"/>
                <a:sym typeface="Book Antiqua"/>
              </a:rPr>
              <a:t>th, </a:t>
            </a:r>
            <a:r>
              <a:rPr lang="en-US" sz="1400" b="1">
                <a:solidFill>
                  <a:srgbClr val="FF0000"/>
                </a:solidFill>
                <a:latin typeface="Book Antiqua"/>
                <a:ea typeface="Book Antiqua"/>
                <a:cs typeface="Book Antiqua"/>
                <a:sym typeface="Book Antiqua"/>
              </a:rPr>
              <a:t>2018 and use the scholarship Travel2019 to sign up at this price!</a:t>
            </a:r>
            <a:endParaRPr sz="1400">
              <a:solidFill>
                <a:srgbClr val="FF0000"/>
              </a:solidFill>
              <a:latin typeface="Book Antiqua"/>
              <a:ea typeface="Book Antiqua"/>
              <a:cs typeface="Book Antiqua"/>
              <a:sym typeface="Book Antiqua"/>
            </a:endParaRPr>
          </a:p>
        </p:txBody>
      </p:sp>
      <p:pic>
        <p:nvPicPr>
          <p:cNvPr id="440" name="Google Shape;440;p59" descr="http://www.pasajebarato.com/blog/wp-content/uploads/2012/08/Sainte-Anne-de-Beaupre-Bas%C3%ADlica.jpg"/>
          <p:cNvPicPr preferRelativeResize="0"/>
          <p:nvPr/>
        </p:nvPicPr>
        <p:blipFill rotWithShape="1">
          <a:blip r:embed="rId5">
            <a:alphaModFix/>
          </a:blip>
          <a:srcRect l="12447" r="4367"/>
          <a:stretch/>
        </p:blipFill>
        <p:spPr>
          <a:xfrm>
            <a:off x="1528919" y="1680246"/>
            <a:ext cx="2357281" cy="236220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0"/>
          <p:cNvSpPr txBox="1">
            <a:spLocks noGrp="1"/>
          </p:cNvSpPr>
          <p:nvPr>
            <p:ph type="body" idx="1"/>
          </p:nvPr>
        </p:nvSpPr>
        <p:spPr>
          <a:xfrm>
            <a:off x="1219200" y="1371600"/>
            <a:ext cx="7772400" cy="5113338"/>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rgbClr val="26A5DF"/>
              </a:buClr>
              <a:buSzPts val="1800"/>
              <a:buFont typeface="Arial"/>
              <a:buNone/>
            </a:pPr>
            <a:r>
              <a:rPr lang="en-US" sz="1800" b="1">
                <a:solidFill>
                  <a:srgbClr val="26A5DF"/>
                </a:solidFill>
                <a:latin typeface="Book Antiqua"/>
                <a:ea typeface="Book Antiqua"/>
                <a:cs typeface="Book Antiqua"/>
                <a:sym typeface="Book Antiqua"/>
              </a:rPr>
              <a:t>Automatic Monthly Payment Plans</a:t>
            </a:r>
            <a:endParaRPr/>
          </a:p>
          <a:p>
            <a:pPr marL="742950" lvl="1" indent="-285750" algn="l" rtl="0">
              <a:spcBef>
                <a:spcPts val="300"/>
              </a:spcBef>
              <a:spcAft>
                <a:spcPts val="0"/>
              </a:spcAft>
              <a:buClr>
                <a:schemeClr val="dk1"/>
              </a:buClr>
              <a:buSzPts val="1500"/>
              <a:buFont typeface="Arial"/>
              <a:buChar char="•"/>
            </a:pPr>
            <a:r>
              <a:rPr lang="en-US" sz="1500">
                <a:latin typeface="Book Antiqua"/>
                <a:ea typeface="Book Antiqua"/>
                <a:cs typeface="Book Antiqua"/>
                <a:sym typeface="Book Antiqua"/>
              </a:rPr>
              <a:t>$50 deposit and any selected travel protection costs at registration. </a:t>
            </a:r>
            <a:endParaRPr/>
          </a:p>
          <a:p>
            <a:pPr marL="742950" lvl="1" indent="-285750" algn="just" rtl="0">
              <a:spcBef>
                <a:spcPts val="300"/>
              </a:spcBef>
              <a:spcAft>
                <a:spcPts val="0"/>
              </a:spcAft>
              <a:buClr>
                <a:schemeClr val="dk1"/>
              </a:buClr>
              <a:buSzPts val="1500"/>
              <a:buFont typeface="Arial"/>
              <a:buChar char="•"/>
            </a:pPr>
            <a:r>
              <a:rPr lang="en-US" sz="1500">
                <a:latin typeface="Book Antiqua"/>
                <a:ea typeface="Book Antiqua"/>
                <a:cs typeface="Book Antiqua"/>
                <a:sym typeface="Book Antiqua"/>
              </a:rPr>
              <a:t>Balance is divided into equal monthly payments.</a:t>
            </a:r>
            <a:endParaRPr/>
          </a:p>
          <a:p>
            <a:pPr marL="742950" lvl="1" indent="-285750" algn="l" rtl="0">
              <a:spcBef>
                <a:spcPts val="300"/>
              </a:spcBef>
              <a:spcAft>
                <a:spcPts val="0"/>
              </a:spcAft>
              <a:buClr>
                <a:schemeClr val="dk1"/>
              </a:buClr>
              <a:buSzPts val="1500"/>
              <a:buFont typeface="Arial"/>
              <a:buChar char="•"/>
            </a:pPr>
            <a:r>
              <a:rPr lang="en-US" sz="1500">
                <a:latin typeface="Book Antiqua"/>
                <a:ea typeface="Book Antiqua"/>
                <a:cs typeface="Book Antiqua"/>
                <a:sym typeface="Book Antiqua"/>
              </a:rPr>
              <a:t>All payments billed automatically to credit card or checking account.</a:t>
            </a:r>
            <a:endParaRPr/>
          </a:p>
          <a:p>
            <a:pPr marL="742950" lvl="1" indent="-190500" algn="just" rtl="0">
              <a:spcBef>
                <a:spcPts val="300"/>
              </a:spcBef>
              <a:spcAft>
                <a:spcPts val="0"/>
              </a:spcAft>
              <a:buClr>
                <a:schemeClr val="dk1"/>
              </a:buClr>
              <a:buSzPts val="1500"/>
              <a:buFont typeface="Arial"/>
              <a:buNone/>
            </a:pPr>
            <a:endParaRPr sz="1500">
              <a:latin typeface="Book Antiqua"/>
              <a:ea typeface="Book Antiqua"/>
              <a:cs typeface="Book Antiqua"/>
              <a:sym typeface="Book Antiqua"/>
            </a:endParaRPr>
          </a:p>
          <a:p>
            <a:pPr marL="342900" lvl="0" indent="-342900" algn="l" rtl="0">
              <a:lnSpc>
                <a:spcPct val="80000"/>
              </a:lnSpc>
              <a:spcBef>
                <a:spcPts val="360"/>
              </a:spcBef>
              <a:spcAft>
                <a:spcPts val="0"/>
              </a:spcAft>
              <a:buClr>
                <a:srgbClr val="26A5DF"/>
              </a:buClr>
              <a:buSzPts val="1800"/>
              <a:buFont typeface="Arial"/>
              <a:buNone/>
            </a:pPr>
            <a:r>
              <a:rPr lang="en-US" sz="1800" b="1">
                <a:solidFill>
                  <a:srgbClr val="26A5DF"/>
                </a:solidFill>
                <a:latin typeface="Book Antiqua"/>
                <a:ea typeface="Book Antiqua"/>
                <a:cs typeface="Book Antiqua"/>
                <a:sym typeface="Book Antiqua"/>
              </a:rPr>
              <a:t>Manual Payment Plan – 3 step</a:t>
            </a:r>
            <a:endParaRPr/>
          </a:p>
          <a:p>
            <a:pPr marL="742950" lvl="1" indent="-285750" algn="l" rtl="0">
              <a:spcBef>
                <a:spcPts val="300"/>
              </a:spcBef>
              <a:spcAft>
                <a:spcPts val="0"/>
              </a:spcAft>
              <a:buClr>
                <a:schemeClr val="dk1"/>
              </a:buClr>
              <a:buSzPts val="1500"/>
              <a:buFont typeface="Arial"/>
              <a:buNone/>
            </a:pPr>
            <a:r>
              <a:rPr lang="en-US" sz="1500">
                <a:latin typeface="Book Antiqua"/>
                <a:ea typeface="Book Antiqua"/>
                <a:cs typeface="Book Antiqua"/>
                <a:sym typeface="Book Antiqua"/>
              </a:rPr>
              <a:t>Payments are divided into three timed steps:</a:t>
            </a:r>
            <a:endParaRPr/>
          </a:p>
          <a:p>
            <a:pPr marL="742950" lvl="1" indent="-285750" algn="l" rtl="0">
              <a:spcBef>
                <a:spcPts val="300"/>
              </a:spcBef>
              <a:spcAft>
                <a:spcPts val="0"/>
              </a:spcAft>
              <a:buClr>
                <a:schemeClr val="dk1"/>
              </a:buClr>
              <a:buSzPts val="1500"/>
              <a:buFont typeface="Arial"/>
              <a:buChar char="•"/>
            </a:pPr>
            <a:r>
              <a:rPr lang="en-US" sz="1500">
                <a:latin typeface="Book Antiqua"/>
                <a:ea typeface="Book Antiqua"/>
                <a:cs typeface="Book Antiqua"/>
                <a:sym typeface="Book Antiqua"/>
              </a:rPr>
              <a:t>$99 deposit and any selected travel protection costs at registration. </a:t>
            </a:r>
            <a:endParaRPr/>
          </a:p>
          <a:p>
            <a:pPr marL="742950" lvl="1" indent="-285750" algn="l" rtl="0">
              <a:spcBef>
                <a:spcPts val="300"/>
              </a:spcBef>
              <a:spcAft>
                <a:spcPts val="0"/>
              </a:spcAft>
              <a:buClr>
                <a:schemeClr val="dk1"/>
              </a:buClr>
              <a:buSzPts val="1500"/>
              <a:buFont typeface="Arial"/>
              <a:buChar char="•"/>
            </a:pPr>
            <a:r>
              <a:rPr lang="en-US" sz="1500">
                <a:latin typeface="Book Antiqua"/>
                <a:ea typeface="Book Antiqua"/>
                <a:cs typeface="Book Antiqua"/>
                <a:sym typeface="Book Antiqua"/>
              </a:rPr>
              <a:t>$300 due 30 days later</a:t>
            </a:r>
            <a:endParaRPr/>
          </a:p>
          <a:p>
            <a:pPr marL="742950" lvl="1" indent="-285750" algn="l" rtl="0">
              <a:spcBef>
                <a:spcPts val="300"/>
              </a:spcBef>
              <a:spcAft>
                <a:spcPts val="0"/>
              </a:spcAft>
              <a:buClr>
                <a:schemeClr val="dk1"/>
              </a:buClr>
              <a:buSzPts val="1500"/>
              <a:buFont typeface="Arial"/>
              <a:buChar char="•"/>
            </a:pPr>
            <a:r>
              <a:rPr lang="en-US" sz="1500">
                <a:latin typeface="Book Antiqua"/>
                <a:ea typeface="Book Antiqua"/>
                <a:cs typeface="Book Antiqua"/>
                <a:sym typeface="Book Antiqua"/>
              </a:rPr>
              <a:t>Full balance is due 95 days prior to departure.</a:t>
            </a:r>
            <a:endParaRPr/>
          </a:p>
          <a:p>
            <a:pPr marL="742950" lvl="1" indent="-285750" algn="l" rtl="0">
              <a:spcBef>
                <a:spcPts val="300"/>
              </a:spcBef>
              <a:spcAft>
                <a:spcPts val="0"/>
              </a:spcAft>
              <a:buClr>
                <a:schemeClr val="dk1"/>
              </a:buClr>
              <a:buSzPts val="1500"/>
              <a:buFont typeface="Arial"/>
              <a:buNone/>
            </a:pPr>
            <a:r>
              <a:rPr lang="en-US" sz="1500">
                <a:latin typeface="Book Antiqua"/>
                <a:ea typeface="Book Antiqua"/>
                <a:cs typeface="Book Antiqua"/>
                <a:sym typeface="Book Antiqua"/>
              </a:rPr>
              <a:t>Manual Payments by check or credit card.</a:t>
            </a:r>
            <a:endParaRPr/>
          </a:p>
          <a:p>
            <a:pPr marL="742950" lvl="1" indent="-190500" algn="l" rtl="0">
              <a:spcBef>
                <a:spcPts val="300"/>
              </a:spcBef>
              <a:spcAft>
                <a:spcPts val="0"/>
              </a:spcAft>
              <a:buClr>
                <a:schemeClr val="dk1"/>
              </a:buClr>
              <a:buSzPts val="1500"/>
              <a:buFont typeface="Arial"/>
              <a:buNone/>
            </a:pPr>
            <a:endParaRPr sz="1500">
              <a:latin typeface="Book Antiqua"/>
              <a:ea typeface="Book Antiqua"/>
              <a:cs typeface="Book Antiqua"/>
              <a:sym typeface="Book Antiqua"/>
            </a:endParaRPr>
          </a:p>
          <a:p>
            <a:pPr marL="342900" lvl="0" indent="-342900" algn="l" rtl="0">
              <a:lnSpc>
                <a:spcPct val="80000"/>
              </a:lnSpc>
              <a:spcBef>
                <a:spcPts val="360"/>
              </a:spcBef>
              <a:spcAft>
                <a:spcPts val="0"/>
              </a:spcAft>
              <a:buClr>
                <a:srgbClr val="26A5DF"/>
              </a:buClr>
              <a:buSzPts val="1800"/>
              <a:buFont typeface="Arial"/>
              <a:buNone/>
            </a:pPr>
            <a:r>
              <a:rPr lang="en-US" sz="1800" b="1">
                <a:solidFill>
                  <a:srgbClr val="26A5DF"/>
                </a:solidFill>
                <a:latin typeface="Book Antiqua"/>
                <a:ea typeface="Book Antiqua"/>
                <a:cs typeface="Book Antiqua"/>
                <a:sym typeface="Book Antiqua"/>
              </a:rPr>
              <a:t>Pay in Full</a:t>
            </a:r>
            <a:endParaRPr/>
          </a:p>
          <a:p>
            <a:pPr marL="742950" lvl="1" indent="-285750" algn="l" rtl="0">
              <a:spcBef>
                <a:spcPts val="300"/>
              </a:spcBef>
              <a:spcAft>
                <a:spcPts val="0"/>
              </a:spcAft>
              <a:buClr>
                <a:schemeClr val="dk1"/>
              </a:buClr>
              <a:buSzPts val="1500"/>
              <a:buFont typeface="Arial"/>
              <a:buChar char="•"/>
            </a:pPr>
            <a:r>
              <a:rPr lang="en-US" sz="1500">
                <a:latin typeface="Book Antiqua"/>
                <a:ea typeface="Book Antiqua"/>
                <a:cs typeface="Book Antiqua"/>
                <a:sym typeface="Book Antiqua"/>
              </a:rPr>
              <a:t>Entire balance paid upon registration</a:t>
            </a:r>
            <a:endParaRPr/>
          </a:p>
          <a:p>
            <a:pPr marL="742950" lvl="1" indent="-285750" algn="l" rtl="0">
              <a:spcBef>
                <a:spcPts val="300"/>
              </a:spcBef>
              <a:spcAft>
                <a:spcPts val="0"/>
              </a:spcAft>
              <a:buClr>
                <a:schemeClr val="dk1"/>
              </a:buClr>
              <a:buSzPts val="1500"/>
              <a:buFont typeface="Arial"/>
              <a:buChar char="•"/>
            </a:pPr>
            <a:r>
              <a:rPr lang="en-US" sz="1500">
                <a:latin typeface="Book Antiqua"/>
                <a:ea typeface="Book Antiqua"/>
                <a:cs typeface="Book Antiqua"/>
                <a:sym typeface="Book Antiqua"/>
              </a:rPr>
              <a:t>Payments by check or credit card</a:t>
            </a:r>
            <a:endParaRPr/>
          </a:p>
        </p:txBody>
      </p:sp>
      <p:sp>
        <p:nvSpPr>
          <p:cNvPr id="447" name="Google Shape;447;p60"/>
          <p:cNvSpPr/>
          <p:nvPr/>
        </p:nvSpPr>
        <p:spPr>
          <a:xfrm>
            <a:off x="1447800" y="609600"/>
            <a:ext cx="3363913"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accent6"/>
                </a:solidFill>
                <a:latin typeface="Book Antiqua"/>
                <a:ea typeface="Book Antiqua"/>
                <a:cs typeface="Book Antiqua"/>
                <a:sym typeface="Book Antiqua"/>
              </a:rPr>
              <a:t>Payment Options</a:t>
            </a:r>
            <a:endParaRPr sz="3200">
              <a:solidFill>
                <a:schemeClr val="dk1"/>
              </a:solidFill>
              <a:latin typeface="Book Antiqua"/>
              <a:ea typeface="Book Antiqua"/>
              <a:cs typeface="Book Antiqua"/>
              <a:sym typeface="Book Antiqua"/>
            </a:endParaRPr>
          </a:p>
        </p:txBody>
      </p:sp>
      <p:sp>
        <p:nvSpPr>
          <p:cNvPr id="448" name="Google Shape;448;p60"/>
          <p:cNvSpPr/>
          <p:nvPr/>
        </p:nvSpPr>
        <p:spPr>
          <a:xfrm>
            <a:off x="5853113" y="6394450"/>
            <a:ext cx="2071687" cy="2778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F99901"/>
                </a:solidFill>
                <a:latin typeface="Georgia"/>
                <a:ea typeface="Georgia"/>
                <a:cs typeface="Georgia"/>
                <a:sym typeface="Georgia"/>
              </a:rPr>
              <a:t>the experience is everything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61"/>
          <p:cNvPicPr preferRelativeResize="0">
            <a:picLocks noGrp="1"/>
          </p:cNvPicPr>
          <p:nvPr>
            <p:ph type="body" idx="1"/>
          </p:nvPr>
        </p:nvPicPr>
        <p:blipFill rotWithShape="1">
          <a:blip r:embed="rId3">
            <a:alphaModFix/>
          </a:blip>
          <a:srcRect/>
          <a:stretch/>
        </p:blipFill>
        <p:spPr>
          <a:xfrm>
            <a:off x="1371600" y="1981200"/>
            <a:ext cx="6553200" cy="3879850"/>
          </a:xfrm>
          <a:prstGeom prst="rect">
            <a:avLst/>
          </a:prstGeom>
          <a:noFill/>
          <a:ln>
            <a:noFill/>
          </a:ln>
        </p:spPr>
      </p:pic>
      <p:sp>
        <p:nvSpPr>
          <p:cNvPr id="454" name="Google Shape;454;p61"/>
          <p:cNvSpPr/>
          <p:nvPr/>
        </p:nvSpPr>
        <p:spPr>
          <a:xfrm rot="5400000">
            <a:off x="3581401" y="3730625"/>
            <a:ext cx="685798" cy="381001"/>
          </a:xfrm>
          <a:prstGeom prst="stripedRightArrow">
            <a:avLst>
              <a:gd name="adj1" fmla="val 38198"/>
              <a:gd name="adj2" fmla="val 60300"/>
            </a:avLst>
          </a:prstGeom>
          <a:solidFill>
            <a:schemeClr val="accent3"/>
          </a:solidFill>
          <a:ln w="25400" cap="flat" cmpd="sng">
            <a:solidFill>
              <a:srgbClr val="205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5" name="Google Shape;455;p61"/>
          <p:cNvSpPr txBox="1"/>
          <p:nvPr/>
        </p:nvSpPr>
        <p:spPr>
          <a:xfrm>
            <a:off x="1371600" y="1219200"/>
            <a:ext cx="7650163"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Georgia"/>
                <a:ea typeface="Georgia"/>
                <a:cs typeface="Georgia"/>
                <a:sym typeface="Georgia"/>
              </a:rPr>
              <a:t>Visit </a:t>
            </a:r>
            <a:r>
              <a:rPr lang="en-US" sz="1600" u="sng">
                <a:solidFill>
                  <a:schemeClr val="hlink"/>
                </a:solidFill>
                <a:latin typeface="Georgia"/>
                <a:ea typeface="Georgia"/>
                <a:cs typeface="Georgia"/>
                <a:sym typeface="Georgia"/>
                <a:hlinkClick r:id="rId4"/>
              </a:rPr>
              <a:t>www.explorica.com</a:t>
            </a:r>
            <a:endParaRPr sz="1600">
              <a:solidFill>
                <a:srgbClr val="205867"/>
              </a:solidFill>
              <a:latin typeface="Georgia"/>
              <a:ea typeface="Georgia"/>
              <a:cs typeface="Georgia"/>
              <a:sym typeface="Georgia"/>
            </a:endParaRPr>
          </a:p>
          <a:p>
            <a:pPr marL="0" marR="0" lvl="0" indent="0" algn="l" rtl="0">
              <a:spcBef>
                <a:spcPts val="0"/>
              </a:spcBef>
              <a:spcAft>
                <a:spcPts val="0"/>
              </a:spcAft>
              <a:buNone/>
            </a:pPr>
            <a:r>
              <a:rPr lang="en-US" sz="1600">
                <a:solidFill>
                  <a:schemeClr val="dk1"/>
                </a:solidFill>
                <a:latin typeface="Georgia"/>
                <a:ea typeface="Georgia"/>
                <a:cs typeface="Georgia"/>
                <a:sym typeface="Georgia"/>
              </a:rPr>
              <a:t>Find the</a:t>
            </a:r>
            <a:r>
              <a:rPr lang="en-US" sz="1600" b="1">
                <a:solidFill>
                  <a:srgbClr val="FF0000"/>
                </a:solidFill>
                <a:latin typeface="Georgia"/>
                <a:ea typeface="Georgia"/>
                <a:cs typeface="Georgia"/>
                <a:sym typeface="Georgia"/>
              </a:rPr>
              <a:t> </a:t>
            </a:r>
            <a:r>
              <a:rPr lang="en-US" sz="1600">
                <a:solidFill>
                  <a:schemeClr val="dk1"/>
                </a:solidFill>
                <a:latin typeface="Georgia"/>
                <a:ea typeface="Georgia"/>
                <a:cs typeface="Georgia"/>
                <a:sym typeface="Georgia"/>
              </a:rPr>
              <a:t>“Students: Sign Up” button and then click to go to the next page</a:t>
            </a:r>
            <a:endParaRPr/>
          </a:p>
        </p:txBody>
      </p:sp>
      <p:sp>
        <p:nvSpPr>
          <p:cNvPr id="456" name="Google Shape;456;p61"/>
          <p:cNvSpPr/>
          <p:nvPr/>
        </p:nvSpPr>
        <p:spPr>
          <a:xfrm>
            <a:off x="1295400" y="685800"/>
            <a:ext cx="4565650"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accent6"/>
                </a:solidFill>
                <a:latin typeface="Book Antiqua"/>
                <a:ea typeface="Book Antiqua"/>
                <a:cs typeface="Book Antiqua"/>
                <a:sym typeface="Book Antiqua"/>
              </a:rPr>
              <a:t>Enrolling Online is Easy</a:t>
            </a:r>
            <a:endParaRPr sz="3200">
              <a:solidFill>
                <a:schemeClr val="dk1"/>
              </a:solidFill>
              <a:latin typeface="Book Antiqua"/>
              <a:ea typeface="Book Antiqua"/>
              <a:cs typeface="Book Antiqua"/>
              <a:sym typeface="Book Antiqua"/>
            </a:endParaRPr>
          </a:p>
        </p:txBody>
      </p:sp>
      <p:sp>
        <p:nvSpPr>
          <p:cNvPr id="457" name="Google Shape;457;p61"/>
          <p:cNvSpPr/>
          <p:nvPr/>
        </p:nvSpPr>
        <p:spPr>
          <a:xfrm>
            <a:off x="5853113" y="6394450"/>
            <a:ext cx="2071687" cy="2778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F99901"/>
                </a:solidFill>
                <a:latin typeface="Georgia"/>
                <a:ea typeface="Georgia"/>
                <a:cs typeface="Georgia"/>
                <a:sym typeface="Georgia"/>
              </a:rPr>
              <a:t>the experience is everything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62"/>
          <p:cNvPicPr preferRelativeResize="0">
            <a:picLocks noGrp="1"/>
          </p:cNvPicPr>
          <p:nvPr>
            <p:ph type="body" idx="1"/>
          </p:nvPr>
        </p:nvPicPr>
        <p:blipFill rotWithShape="1">
          <a:blip r:embed="rId3">
            <a:alphaModFix/>
          </a:blip>
          <a:srcRect/>
          <a:stretch/>
        </p:blipFill>
        <p:spPr>
          <a:xfrm>
            <a:off x="1524000" y="1270000"/>
            <a:ext cx="6400800" cy="4349539"/>
          </a:xfrm>
          <a:prstGeom prst="rect">
            <a:avLst/>
          </a:prstGeom>
          <a:noFill/>
          <a:ln>
            <a:noFill/>
          </a:ln>
        </p:spPr>
      </p:pic>
      <p:sp>
        <p:nvSpPr>
          <p:cNvPr id="463" name="Google Shape;463;p62"/>
          <p:cNvSpPr txBox="1"/>
          <p:nvPr/>
        </p:nvSpPr>
        <p:spPr>
          <a:xfrm>
            <a:off x="1219200" y="4095751"/>
            <a:ext cx="2324100" cy="400110"/>
          </a:xfrm>
          <a:prstGeom prst="rect">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dk1"/>
                </a:solidFill>
                <a:latin typeface="Book Antiqua"/>
                <a:ea typeface="Book Antiqua"/>
                <a:cs typeface="Book Antiqua"/>
                <a:sym typeface="Book Antiqua"/>
              </a:rPr>
              <a:t>Trahan-5858</a:t>
            </a:r>
            <a:endParaRPr/>
          </a:p>
        </p:txBody>
      </p:sp>
      <p:cxnSp>
        <p:nvCxnSpPr>
          <p:cNvPr id="464" name="Google Shape;464;p62"/>
          <p:cNvCxnSpPr/>
          <p:nvPr/>
        </p:nvCxnSpPr>
        <p:spPr>
          <a:xfrm rot="-5400000">
            <a:off x="2105025" y="3406776"/>
            <a:ext cx="793750" cy="584200"/>
          </a:xfrm>
          <a:prstGeom prst="straightConnector1">
            <a:avLst/>
          </a:prstGeom>
          <a:noFill/>
          <a:ln w="38100" cap="sq" cmpd="sng">
            <a:solidFill>
              <a:schemeClr val="accent3"/>
            </a:solidFill>
            <a:prstDash val="solid"/>
            <a:round/>
            <a:headEnd type="none" w="sm" len="sm"/>
            <a:tailEnd type="stealth" w="med" len="med"/>
          </a:ln>
        </p:spPr>
      </p:cxnSp>
      <p:sp>
        <p:nvSpPr>
          <p:cNvPr id="465" name="Google Shape;465;p62"/>
          <p:cNvSpPr/>
          <p:nvPr/>
        </p:nvSpPr>
        <p:spPr>
          <a:xfrm>
            <a:off x="1371600" y="685800"/>
            <a:ext cx="4737100"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accent6"/>
                </a:solidFill>
                <a:latin typeface="Book Antiqua"/>
                <a:ea typeface="Book Antiqua"/>
                <a:cs typeface="Book Antiqua"/>
                <a:sym typeface="Book Antiqua"/>
              </a:rPr>
              <a:t>Enter the Tour Center ID</a:t>
            </a:r>
            <a:endParaRPr sz="3200">
              <a:solidFill>
                <a:schemeClr val="dk1"/>
              </a:solidFill>
              <a:latin typeface="Book Antiqua"/>
              <a:ea typeface="Book Antiqua"/>
              <a:cs typeface="Book Antiqua"/>
              <a:sym typeface="Book Antiqua"/>
            </a:endParaRPr>
          </a:p>
        </p:txBody>
      </p:sp>
      <p:sp>
        <p:nvSpPr>
          <p:cNvPr id="466" name="Google Shape;466;p62"/>
          <p:cNvSpPr/>
          <p:nvPr/>
        </p:nvSpPr>
        <p:spPr>
          <a:xfrm>
            <a:off x="5853113" y="6394450"/>
            <a:ext cx="2071687" cy="2778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F99901"/>
                </a:solidFill>
                <a:latin typeface="Georgia"/>
                <a:ea typeface="Georgia"/>
                <a:cs typeface="Georgia"/>
                <a:sym typeface="Georgia"/>
              </a:rPr>
              <a:t>the experience is everything</a:t>
            </a:r>
            <a:endParaRPr/>
          </a:p>
        </p:txBody>
      </p:sp>
      <p:sp>
        <p:nvSpPr>
          <p:cNvPr id="467" name="Google Shape;467;p62"/>
          <p:cNvSpPr txBox="1"/>
          <p:nvPr/>
        </p:nvSpPr>
        <p:spPr>
          <a:xfrm>
            <a:off x="3695700" y="4095751"/>
            <a:ext cx="533400" cy="400110"/>
          </a:xfrm>
          <a:prstGeom prst="rect">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dk1"/>
                </a:solidFill>
                <a:latin typeface="Book Antiqua"/>
                <a:ea typeface="Book Antiqua"/>
                <a:cs typeface="Book Antiqua"/>
                <a:sym typeface="Book Antiqua"/>
              </a:rPr>
              <a:t>or</a:t>
            </a:r>
            <a:endParaRPr/>
          </a:p>
        </p:txBody>
      </p:sp>
      <p:sp>
        <p:nvSpPr>
          <p:cNvPr id="468" name="Google Shape;468;p62"/>
          <p:cNvSpPr txBox="1"/>
          <p:nvPr/>
        </p:nvSpPr>
        <p:spPr>
          <a:xfrm>
            <a:off x="4381500" y="4100675"/>
            <a:ext cx="2324100" cy="400110"/>
          </a:xfrm>
          <a:prstGeom prst="rect">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dk1"/>
                </a:solidFill>
                <a:latin typeface="Book Antiqua"/>
                <a:ea typeface="Book Antiqua"/>
                <a:cs typeface="Book Antiqua"/>
                <a:sym typeface="Book Antiqua"/>
              </a:rPr>
              <a:t>Boven-6388</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5"/>
          <p:cNvSpPr txBox="1"/>
          <p:nvPr/>
        </p:nvSpPr>
        <p:spPr>
          <a:xfrm>
            <a:off x="883975" y="883975"/>
            <a:ext cx="3687900" cy="716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000" b="0" i="0" u="none" strike="noStrike" cap="none">
                <a:solidFill>
                  <a:schemeClr val="accent6"/>
                </a:solidFill>
                <a:latin typeface="Book Antiqua"/>
                <a:ea typeface="Book Antiqua"/>
                <a:cs typeface="Book Antiqua"/>
                <a:sym typeface="Book Antiqua"/>
              </a:rPr>
              <a:t>Why Do </a:t>
            </a:r>
            <a:r>
              <a:rPr lang="en-US" sz="3000">
                <a:solidFill>
                  <a:schemeClr val="accent6"/>
                </a:solidFill>
                <a:latin typeface="Book Antiqua"/>
                <a:ea typeface="Book Antiqua"/>
                <a:cs typeface="Book Antiqua"/>
                <a:sym typeface="Book Antiqua"/>
              </a:rPr>
              <a:t>We</a:t>
            </a:r>
            <a:r>
              <a:rPr lang="en-US" sz="3000" b="0" i="0" u="none" strike="noStrike" cap="none">
                <a:solidFill>
                  <a:schemeClr val="accent6"/>
                </a:solidFill>
                <a:latin typeface="Book Antiqua"/>
                <a:ea typeface="Book Antiqua"/>
                <a:cs typeface="Book Antiqua"/>
                <a:sym typeface="Book Antiqua"/>
              </a:rPr>
              <a:t> Travel? </a:t>
            </a:r>
            <a:endParaRPr sz="3000"/>
          </a:p>
        </p:txBody>
      </p:sp>
      <p:sp>
        <p:nvSpPr>
          <p:cNvPr id="295" name="Google Shape;295;p45"/>
          <p:cNvSpPr txBox="1"/>
          <p:nvPr/>
        </p:nvSpPr>
        <p:spPr>
          <a:xfrm>
            <a:off x="4303250" y="883975"/>
            <a:ext cx="4517100" cy="5439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200" b="0" i="0" u="none" strike="noStrike" cap="none">
                <a:solidFill>
                  <a:srgbClr val="26A5DF"/>
                </a:solidFill>
                <a:latin typeface="Book Antiqua"/>
                <a:ea typeface="Book Antiqua"/>
                <a:cs typeface="Book Antiqua"/>
                <a:sym typeface="Book Antiqua"/>
              </a:rPr>
              <a:t>  About Mrs. </a:t>
            </a:r>
            <a:r>
              <a:rPr lang="en-US" sz="2200">
                <a:solidFill>
                  <a:srgbClr val="26A5DF"/>
                </a:solidFill>
                <a:latin typeface="Book Antiqua"/>
                <a:ea typeface="Book Antiqua"/>
                <a:cs typeface="Book Antiqua"/>
                <a:sym typeface="Book Antiqua"/>
              </a:rPr>
              <a:t>Bove</a:t>
            </a:r>
            <a:r>
              <a:rPr lang="en-US" sz="2200" b="0" i="0" u="none" strike="noStrike" cap="none">
                <a:solidFill>
                  <a:srgbClr val="26A5DF"/>
                </a:solidFill>
                <a:latin typeface="Book Antiqua"/>
                <a:ea typeface="Book Antiqua"/>
                <a:cs typeface="Book Antiqua"/>
                <a:sym typeface="Book Antiqua"/>
              </a:rPr>
              <a:t>n</a:t>
            </a:r>
            <a:r>
              <a:rPr lang="en-US" sz="2200">
                <a:solidFill>
                  <a:srgbClr val="26A5DF"/>
                </a:solidFill>
                <a:latin typeface="Book Antiqua"/>
                <a:ea typeface="Book Antiqua"/>
                <a:cs typeface="Book Antiqua"/>
                <a:sym typeface="Book Antiqua"/>
              </a:rPr>
              <a:t> </a:t>
            </a:r>
            <a:r>
              <a:rPr lang="en-US" sz="2200" b="0" i="0" u="none" strike="noStrike" cap="none">
                <a:solidFill>
                  <a:srgbClr val="26A5DF"/>
                </a:solidFill>
                <a:latin typeface="Book Antiqua"/>
                <a:ea typeface="Book Antiqua"/>
                <a:cs typeface="Book Antiqua"/>
                <a:sym typeface="Book Antiqua"/>
              </a:rPr>
              <a:t>&amp; M</a:t>
            </a:r>
            <a:r>
              <a:rPr lang="en-US" sz="2200">
                <a:solidFill>
                  <a:srgbClr val="26A5DF"/>
                </a:solidFill>
                <a:latin typeface="Book Antiqua"/>
                <a:ea typeface="Book Antiqua"/>
                <a:cs typeface="Book Antiqua"/>
                <a:sym typeface="Book Antiqua"/>
              </a:rPr>
              <a:t>rs. Trahan</a:t>
            </a:r>
            <a:endParaRPr sz="2200"/>
          </a:p>
          <a:p>
            <a:pPr marL="914400" marR="0" lvl="0" indent="0" algn="l" rtl="0">
              <a:spcBef>
                <a:spcPts val="0"/>
              </a:spcBef>
              <a:spcAft>
                <a:spcPts val="0"/>
              </a:spcAft>
              <a:buNone/>
            </a:pPr>
            <a:r>
              <a:rPr lang="en-US" sz="1800">
                <a:solidFill>
                  <a:schemeClr val="dk1"/>
                </a:solidFill>
                <a:latin typeface="Book Antiqua"/>
                <a:ea typeface="Book Antiqua"/>
                <a:cs typeface="Book Antiqua"/>
                <a:sym typeface="Book Antiqua"/>
              </a:rPr>
              <a:t>Mrs. Boven</a:t>
            </a:r>
            <a:endParaRPr sz="1800">
              <a:solidFill>
                <a:schemeClr val="dk1"/>
              </a:solidFill>
              <a:latin typeface="Book Antiqua"/>
              <a:ea typeface="Book Antiqua"/>
              <a:cs typeface="Book Antiqua"/>
              <a:sym typeface="Book Antiqua"/>
            </a:endParaRPr>
          </a:p>
          <a:p>
            <a:pPr marL="1371600" marR="0" lvl="2" indent="-342900" algn="l" rtl="0">
              <a:spcBef>
                <a:spcPts val="0"/>
              </a:spcBef>
              <a:spcAft>
                <a:spcPts val="0"/>
              </a:spcAft>
              <a:buClr>
                <a:schemeClr val="dk1"/>
              </a:buClr>
              <a:buSzPts val="1800"/>
              <a:buFont typeface="Book Antiqua"/>
              <a:buChar char="■"/>
            </a:pPr>
            <a:r>
              <a:rPr lang="en-US" sz="1800">
                <a:solidFill>
                  <a:schemeClr val="dk1"/>
                </a:solidFill>
                <a:latin typeface="Book Antiqua"/>
                <a:ea typeface="Book Antiqua"/>
                <a:cs typeface="Book Antiqua"/>
                <a:sym typeface="Book Antiqua"/>
              </a:rPr>
              <a:t>Traveled to Europe in high school</a:t>
            </a:r>
            <a:endParaRPr sz="1800">
              <a:solidFill>
                <a:schemeClr val="dk1"/>
              </a:solidFill>
              <a:latin typeface="Book Antiqua"/>
              <a:ea typeface="Book Antiqua"/>
              <a:cs typeface="Book Antiqua"/>
              <a:sym typeface="Book Antiqua"/>
            </a:endParaRPr>
          </a:p>
          <a:p>
            <a:pPr marL="1371600" marR="0" lvl="2" indent="-342900" algn="l" rtl="0">
              <a:spcBef>
                <a:spcPts val="0"/>
              </a:spcBef>
              <a:spcAft>
                <a:spcPts val="0"/>
              </a:spcAft>
              <a:buClr>
                <a:schemeClr val="dk1"/>
              </a:buClr>
              <a:buSzPts val="1800"/>
              <a:buFont typeface="Book Antiqua"/>
              <a:buChar char="■"/>
            </a:pPr>
            <a:r>
              <a:rPr lang="en-US" sz="1800">
                <a:solidFill>
                  <a:schemeClr val="dk1"/>
                </a:solidFill>
                <a:latin typeface="Book Antiqua"/>
                <a:ea typeface="Book Antiqua"/>
                <a:cs typeface="Book Antiqua"/>
                <a:sym typeface="Book Antiqua"/>
              </a:rPr>
              <a:t>Studied in Quebec in college</a:t>
            </a:r>
            <a:endParaRPr sz="1800">
              <a:solidFill>
                <a:schemeClr val="dk1"/>
              </a:solidFill>
              <a:latin typeface="Book Antiqua"/>
              <a:ea typeface="Book Antiqua"/>
              <a:cs typeface="Book Antiqua"/>
              <a:sym typeface="Book Antiqua"/>
            </a:endParaRPr>
          </a:p>
          <a:p>
            <a:pPr marL="1371600" marR="0" lvl="2" indent="-342900" algn="l" rtl="0">
              <a:spcBef>
                <a:spcPts val="0"/>
              </a:spcBef>
              <a:spcAft>
                <a:spcPts val="0"/>
              </a:spcAft>
              <a:buClr>
                <a:schemeClr val="dk1"/>
              </a:buClr>
              <a:buSzPts val="1800"/>
              <a:buFont typeface="Book Antiqua"/>
              <a:buChar char="■"/>
            </a:pPr>
            <a:r>
              <a:rPr lang="en-US" sz="1800">
                <a:solidFill>
                  <a:schemeClr val="dk1"/>
                </a:solidFill>
                <a:latin typeface="Book Antiqua"/>
                <a:ea typeface="Book Antiqua"/>
                <a:cs typeface="Book Antiqua"/>
                <a:sym typeface="Book Antiqua"/>
              </a:rPr>
              <a:t>Studied in Costa Rica in college</a:t>
            </a:r>
            <a:endParaRPr sz="1800">
              <a:solidFill>
                <a:schemeClr val="dk1"/>
              </a:solidFill>
              <a:latin typeface="Book Antiqua"/>
              <a:ea typeface="Book Antiqua"/>
              <a:cs typeface="Book Antiqua"/>
              <a:sym typeface="Book Antiqua"/>
            </a:endParaRPr>
          </a:p>
          <a:p>
            <a:pPr marL="914400" marR="0" lvl="0" indent="0" algn="l" rtl="0">
              <a:spcBef>
                <a:spcPts val="0"/>
              </a:spcBef>
              <a:spcAft>
                <a:spcPts val="0"/>
              </a:spcAft>
              <a:buNone/>
            </a:pPr>
            <a:r>
              <a:rPr lang="en-US" sz="1800">
                <a:solidFill>
                  <a:schemeClr val="dk1"/>
                </a:solidFill>
                <a:latin typeface="Book Antiqua"/>
                <a:ea typeface="Book Antiqua"/>
                <a:cs typeface="Book Antiqua"/>
                <a:sym typeface="Book Antiqua"/>
              </a:rPr>
              <a:t>Mrs. Trahan</a:t>
            </a:r>
            <a:endParaRPr sz="1800">
              <a:solidFill>
                <a:schemeClr val="dk1"/>
              </a:solidFill>
              <a:latin typeface="Book Antiqua"/>
              <a:ea typeface="Book Antiqua"/>
              <a:cs typeface="Book Antiqua"/>
              <a:sym typeface="Book Antiqua"/>
            </a:endParaRPr>
          </a:p>
          <a:p>
            <a:pPr marL="1371600" marR="0" lvl="2" indent="-342900" algn="l" rtl="0">
              <a:spcBef>
                <a:spcPts val="0"/>
              </a:spcBef>
              <a:spcAft>
                <a:spcPts val="0"/>
              </a:spcAft>
              <a:buClr>
                <a:schemeClr val="dk1"/>
              </a:buClr>
              <a:buSzPts val="1800"/>
              <a:buFont typeface="Book Antiqua"/>
              <a:buChar char="■"/>
            </a:pPr>
            <a:r>
              <a:rPr lang="en-US" sz="1800">
                <a:solidFill>
                  <a:schemeClr val="dk1"/>
                </a:solidFill>
                <a:latin typeface="Book Antiqua"/>
                <a:ea typeface="Book Antiqua"/>
                <a:cs typeface="Book Antiqua"/>
                <a:sym typeface="Book Antiqua"/>
              </a:rPr>
              <a:t>Traveled to Canada &amp; Europe in high school</a:t>
            </a:r>
            <a:endParaRPr sz="1800">
              <a:solidFill>
                <a:schemeClr val="dk1"/>
              </a:solidFill>
              <a:latin typeface="Book Antiqua"/>
              <a:ea typeface="Book Antiqua"/>
              <a:cs typeface="Book Antiqua"/>
              <a:sym typeface="Book Antiqua"/>
            </a:endParaRPr>
          </a:p>
          <a:p>
            <a:pPr marL="1371600" marR="0" lvl="2" indent="-342900" algn="l" rtl="0">
              <a:spcBef>
                <a:spcPts val="0"/>
              </a:spcBef>
              <a:spcAft>
                <a:spcPts val="0"/>
              </a:spcAft>
              <a:buClr>
                <a:schemeClr val="dk1"/>
              </a:buClr>
              <a:buSzPts val="1800"/>
              <a:buFont typeface="Book Antiqua"/>
              <a:buChar char="■"/>
            </a:pPr>
            <a:r>
              <a:rPr lang="en-US" sz="1800">
                <a:solidFill>
                  <a:schemeClr val="dk1"/>
                </a:solidFill>
                <a:latin typeface="Book Antiqua"/>
                <a:ea typeface="Book Antiqua"/>
                <a:cs typeface="Book Antiqua"/>
                <a:sym typeface="Book Antiqua"/>
              </a:rPr>
              <a:t>Studied in France in college</a:t>
            </a:r>
            <a:endParaRPr sz="1800">
              <a:solidFill>
                <a:schemeClr val="dk1"/>
              </a:solidFill>
              <a:latin typeface="Book Antiqua"/>
              <a:ea typeface="Book Antiqua"/>
              <a:cs typeface="Book Antiqua"/>
              <a:sym typeface="Book Antiqua"/>
            </a:endParaRPr>
          </a:p>
          <a:p>
            <a:pPr marL="1371600" marR="0" lvl="2" indent="-342900" algn="l" rtl="0">
              <a:spcBef>
                <a:spcPts val="0"/>
              </a:spcBef>
              <a:spcAft>
                <a:spcPts val="0"/>
              </a:spcAft>
              <a:buClr>
                <a:schemeClr val="dk1"/>
              </a:buClr>
              <a:buSzPts val="1800"/>
              <a:buFont typeface="Book Antiqua"/>
              <a:buChar char="■"/>
            </a:pPr>
            <a:r>
              <a:rPr lang="en-US" sz="1800">
                <a:solidFill>
                  <a:schemeClr val="dk1"/>
                </a:solidFill>
                <a:latin typeface="Book Antiqua"/>
                <a:ea typeface="Book Antiqua"/>
                <a:cs typeface="Book Antiqua"/>
                <a:sym typeface="Book Antiqua"/>
              </a:rPr>
              <a:t>Has led tours to Europe and Canada since 2002</a:t>
            </a:r>
            <a:endParaRPr sz="1800">
              <a:solidFill>
                <a:schemeClr val="dk1"/>
              </a:solidFill>
              <a:latin typeface="Book Antiqua"/>
              <a:ea typeface="Book Antiqua"/>
              <a:cs typeface="Book Antiqua"/>
              <a:sym typeface="Book Antiqua"/>
            </a:endParaRPr>
          </a:p>
          <a:p>
            <a:pPr marL="914400" marR="0" lvl="0" indent="0" algn="l" rtl="0">
              <a:spcBef>
                <a:spcPts val="0"/>
              </a:spcBef>
              <a:spcAft>
                <a:spcPts val="0"/>
              </a:spcAft>
              <a:buNone/>
            </a:pPr>
            <a:r>
              <a:rPr lang="en-US" sz="1800" b="0" i="0" u="none" strike="noStrike" cap="none">
                <a:solidFill>
                  <a:schemeClr val="dk1"/>
                </a:solidFill>
                <a:latin typeface="Book Antiqua"/>
                <a:ea typeface="Book Antiqua"/>
                <a:cs typeface="Book Antiqua"/>
                <a:sym typeface="Book Antiqua"/>
              </a:rPr>
              <a:t>Why </a:t>
            </a:r>
            <a:r>
              <a:rPr lang="en-US" sz="1800">
                <a:solidFill>
                  <a:schemeClr val="dk1"/>
                </a:solidFill>
                <a:latin typeface="Book Antiqua"/>
                <a:ea typeface="Book Antiqua"/>
                <a:cs typeface="Book Antiqua"/>
                <a:sym typeface="Book Antiqua"/>
              </a:rPr>
              <a:t>we</a:t>
            </a:r>
            <a:r>
              <a:rPr lang="en-US" sz="1800" b="0" i="0" u="none" strike="noStrike" cap="none">
                <a:solidFill>
                  <a:schemeClr val="dk1"/>
                </a:solidFill>
                <a:latin typeface="Book Antiqua"/>
                <a:ea typeface="Book Antiqua"/>
                <a:cs typeface="Book Antiqua"/>
                <a:sym typeface="Book Antiqua"/>
              </a:rPr>
              <a:t> chose this tour:</a:t>
            </a:r>
            <a:endParaRPr sz="1800" b="0" i="0" u="none" strike="noStrike" cap="none">
              <a:solidFill>
                <a:schemeClr val="dk1"/>
              </a:solidFill>
              <a:latin typeface="Book Antiqua"/>
              <a:ea typeface="Book Antiqua"/>
              <a:cs typeface="Book Antiqua"/>
              <a:sym typeface="Book Antiqua"/>
            </a:endParaRPr>
          </a:p>
          <a:p>
            <a:pPr marL="1371600" marR="0" lvl="2" indent="-342900" algn="l" rtl="0">
              <a:spcBef>
                <a:spcPts val="0"/>
              </a:spcBef>
              <a:spcAft>
                <a:spcPts val="0"/>
              </a:spcAft>
              <a:buClr>
                <a:schemeClr val="dk1"/>
              </a:buClr>
              <a:buSzPts val="1800"/>
              <a:buFont typeface="Book Antiqua"/>
              <a:buChar char="■"/>
            </a:pPr>
            <a:r>
              <a:rPr lang="en-US" sz="1800">
                <a:solidFill>
                  <a:schemeClr val="dk1"/>
                </a:solidFill>
                <a:latin typeface="Book Antiqua"/>
                <a:ea typeface="Book Antiqua"/>
                <a:cs typeface="Book Antiqua"/>
                <a:sym typeface="Book Antiqua"/>
              </a:rPr>
              <a:t>Close to home</a:t>
            </a:r>
            <a:endParaRPr sz="1800">
              <a:solidFill>
                <a:schemeClr val="dk1"/>
              </a:solidFill>
              <a:latin typeface="Book Antiqua"/>
              <a:ea typeface="Book Antiqua"/>
              <a:cs typeface="Book Antiqua"/>
              <a:sym typeface="Book Antiqua"/>
            </a:endParaRPr>
          </a:p>
          <a:p>
            <a:pPr marL="1371600" marR="0" lvl="2" indent="-342900" algn="l" rtl="0">
              <a:spcBef>
                <a:spcPts val="0"/>
              </a:spcBef>
              <a:spcAft>
                <a:spcPts val="0"/>
              </a:spcAft>
              <a:buClr>
                <a:schemeClr val="dk1"/>
              </a:buClr>
              <a:buSzPts val="1800"/>
              <a:buFont typeface="Book Antiqua"/>
              <a:buChar char="■"/>
            </a:pPr>
            <a:r>
              <a:rPr lang="en-US" sz="1800">
                <a:solidFill>
                  <a:schemeClr val="dk1"/>
                </a:solidFill>
                <a:latin typeface="Book Antiqua"/>
                <a:ea typeface="Book Antiqua"/>
                <a:cs typeface="Book Antiqua"/>
                <a:sym typeface="Book Antiqua"/>
              </a:rPr>
              <a:t>Less expensive</a:t>
            </a:r>
            <a:endParaRPr sz="1800">
              <a:solidFill>
                <a:schemeClr val="dk1"/>
              </a:solidFill>
              <a:latin typeface="Book Antiqua"/>
              <a:ea typeface="Book Antiqua"/>
              <a:cs typeface="Book Antiqua"/>
              <a:sym typeface="Book Antiqua"/>
            </a:endParaRPr>
          </a:p>
          <a:p>
            <a:pPr marL="1371600" marR="0" lvl="2" indent="-342900" algn="l" rtl="0">
              <a:spcBef>
                <a:spcPts val="0"/>
              </a:spcBef>
              <a:spcAft>
                <a:spcPts val="0"/>
              </a:spcAft>
              <a:buClr>
                <a:schemeClr val="dk1"/>
              </a:buClr>
              <a:buSzPts val="1800"/>
              <a:buFont typeface="Book Antiqua"/>
              <a:buChar char="■"/>
            </a:pPr>
            <a:r>
              <a:rPr lang="en-US" sz="1800">
                <a:solidFill>
                  <a:schemeClr val="dk1"/>
                </a:solidFill>
                <a:latin typeface="Book Antiqua"/>
                <a:ea typeface="Book Antiqua"/>
                <a:cs typeface="Book Antiqua"/>
                <a:sym typeface="Book Antiqua"/>
              </a:rPr>
              <a:t>Great itinerary! Mrs. Trahan has done this tour before</a:t>
            </a:r>
            <a:endParaRPr sz="1800">
              <a:solidFill>
                <a:schemeClr val="dk1"/>
              </a:solidFill>
              <a:latin typeface="Book Antiqua"/>
              <a:ea typeface="Book Antiqua"/>
              <a:cs typeface="Book Antiqua"/>
              <a:sym typeface="Book Antiqua"/>
            </a:endParaRPr>
          </a:p>
          <a:p>
            <a:pPr marL="0" marR="0" lvl="0" indent="0" algn="l" rtl="0">
              <a:spcBef>
                <a:spcPts val="0"/>
              </a:spcBef>
              <a:spcAft>
                <a:spcPts val="0"/>
              </a:spcAft>
              <a:buNone/>
            </a:pPr>
            <a:endParaRPr sz="1200" b="0" i="0" u="none" strike="noStrike" cap="none">
              <a:solidFill>
                <a:srgbClr val="888888"/>
              </a:solidFill>
              <a:latin typeface="Arial"/>
              <a:ea typeface="Arial"/>
              <a:cs typeface="Arial"/>
              <a:sym typeface="Arial"/>
            </a:endParaRPr>
          </a:p>
        </p:txBody>
      </p:sp>
      <p:sp>
        <p:nvSpPr>
          <p:cNvPr id="296" name="Google Shape;296;p45"/>
          <p:cNvSpPr txBox="1"/>
          <p:nvPr/>
        </p:nvSpPr>
        <p:spPr>
          <a:xfrm>
            <a:off x="1524000" y="2743200"/>
            <a:ext cx="2819400" cy="3698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chemeClr val="lt1"/>
                </a:solidFill>
                <a:latin typeface="Book Antiqua"/>
                <a:ea typeface="Book Antiqua"/>
                <a:cs typeface="Book Antiqua"/>
                <a:sym typeface="Book Antiqua"/>
              </a:rPr>
              <a:t>Insert Photo of Yourself</a:t>
            </a:r>
            <a:endParaRPr/>
          </a:p>
        </p:txBody>
      </p:sp>
      <p:sp>
        <p:nvSpPr>
          <p:cNvPr id="297" name="Google Shape;297;p45"/>
          <p:cNvSpPr/>
          <p:nvPr/>
        </p:nvSpPr>
        <p:spPr>
          <a:xfrm>
            <a:off x="5853113" y="6394450"/>
            <a:ext cx="2071687" cy="2778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F99901"/>
                </a:solidFill>
                <a:latin typeface="Georgia"/>
                <a:ea typeface="Georgia"/>
                <a:cs typeface="Georgia"/>
                <a:sym typeface="Georgia"/>
              </a:rPr>
              <a:t>the experience is everything</a:t>
            </a:r>
            <a:endParaRPr/>
          </a:p>
        </p:txBody>
      </p:sp>
      <p:pic>
        <p:nvPicPr>
          <p:cNvPr id="298" name="Google Shape;298;p45" descr="Image may contain: Sarah Boven and Julie Marie, people smiling, selfie, closeup and outdoor"/>
          <p:cNvPicPr preferRelativeResize="0"/>
          <p:nvPr/>
        </p:nvPicPr>
        <p:blipFill>
          <a:blip r:embed="rId3">
            <a:alphaModFix/>
          </a:blip>
          <a:stretch>
            <a:fillRect/>
          </a:stretch>
        </p:blipFill>
        <p:spPr>
          <a:xfrm>
            <a:off x="1063299" y="1539397"/>
            <a:ext cx="2935925" cy="2202574"/>
          </a:xfrm>
          <a:prstGeom prst="rect">
            <a:avLst/>
          </a:prstGeom>
          <a:noFill/>
          <a:ln>
            <a:noFill/>
          </a:ln>
        </p:spPr>
      </p:pic>
      <p:pic>
        <p:nvPicPr>
          <p:cNvPr id="299" name="Google Shape;299;p45"/>
          <p:cNvPicPr preferRelativeResize="0"/>
          <p:nvPr/>
        </p:nvPicPr>
        <p:blipFill>
          <a:blip r:embed="rId4">
            <a:alphaModFix/>
          </a:blip>
          <a:stretch>
            <a:fillRect/>
          </a:stretch>
        </p:blipFill>
        <p:spPr>
          <a:xfrm>
            <a:off x="883975" y="4027197"/>
            <a:ext cx="2935925" cy="2201600"/>
          </a:xfrm>
          <a:prstGeom prst="rect">
            <a:avLst/>
          </a:prstGeom>
          <a:noFill/>
          <a:ln>
            <a:noFill/>
          </a:ln>
        </p:spPr>
      </p:pic>
      <p:pic>
        <p:nvPicPr>
          <p:cNvPr id="300" name="Google Shape;300;p45"/>
          <p:cNvPicPr preferRelativeResize="0"/>
          <p:nvPr/>
        </p:nvPicPr>
        <p:blipFill>
          <a:blip r:embed="rId5">
            <a:alphaModFix/>
          </a:blip>
          <a:stretch>
            <a:fillRect/>
          </a:stretch>
        </p:blipFill>
        <p:spPr>
          <a:xfrm>
            <a:off x="3999225" y="2470425"/>
            <a:ext cx="1314751" cy="2277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63"/>
          <p:cNvPicPr preferRelativeResize="0"/>
          <p:nvPr/>
        </p:nvPicPr>
        <p:blipFill rotWithShape="1">
          <a:blip r:embed="rId3">
            <a:alphaModFix/>
          </a:blip>
          <a:srcRect/>
          <a:stretch/>
        </p:blipFill>
        <p:spPr>
          <a:xfrm>
            <a:off x="1600200" y="1447800"/>
            <a:ext cx="6705600" cy="4419601"/>
          </a:xfrm>
          <a:prstGeom prst="rect">
            <a:avLst/>
          </a:prstGeom>
          <a:noFill/>
          <a:ln>
            <a:noFill/>
          </a:ln>
        </p:spPr>
      </p:pic>
      <p:sp>
        <p:nvSpPr>
          <p:cNvPr id="475" name="Google Shape;475;p63"/>
          <p:cNvSpPr txBox="1"/>
          <p:nvPr/>
        </p:nvSpPr>
        <p:spPr>
          <a:xfrm>
            <a:off x="1447800" y="533400"/>
            <a:ext cx="82296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accent6"/>
                </a:solidFill>
                <a:latin typeface="Book Antiqua"/>
                <a:ea typeface="Book Antiqua"/>
                <a:cs typeface="Book Antiqua"/>
                <a:sym typeface="Book Antiqua"/>
              </a:rPr>
              <a:t>Easy Online Payments</a:t>
            </a:r>
            <a:endParaRPr/>
          </a:p>
        </p:txBody>
      </p:sp>
      <p:sp>
        <p:nvSpPr>
          <p:cNvPr id="476" name="Google Shape;476;p63"/>
          <p:cNvSpPr/>
          <p:nvPr/>
        </p:nvSpPr>
        <p:spPr>
          <a:xfrm>
            <a:off x="5853113" y="6394450"/>
            <a:ext cx="2071687" cy="2778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F99901"/>
                </a:solidFill>
                <a:latin typeface="Georgia"/>
                <a:ea typeface="Georgia"/>
                <a:cs typeface="Georgia"/>
                <a:sym typeface="Georgia"/>
              </a:rPr>
              <a:t>the experience is everything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4"/>
          <p:cNvSpPr txBox="1"/>
          <p:nvPr/>
        </p:nvSpPr>
        <p:spPr>
          <a:xfrm>
            <a:off x="1371600" y="1171574"/>
            <a:ext cx="6705600" cy="2762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26A5DF"/>
                </a:solidFill>
                <a:latin typeface="Book Antiqua"/>
                <a:ea typeface="Book Antiqua"/>
                <a:cs typeface="Book Antiqua"/>
                <a:sym typeface="Book Antiqua"/>
              </a:rPr>
              <a:t>Watch your travelers on tour day by day. Share your tour diary with friends &amp; family!</a:t>
            </a:r>
            <a:endParaRPr/>
          </a:p>
        </p:txBody>
      </p:sp>
      <p:sp>
        <p:nvSpPr>
          <p:cNvPr id="483" name="Google Shape;483;p64"/>
          <p:cNvSpPr txBox="1"/>
          <p:nvPr/>
        </p:nvSpPr>
        <p:spPr>
          <a:xfrm>
            <a:off x="1371600" y="457200"/>
            <a:ext cx="8229600" cy="838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accent6"/>
                </a:solidFill>
                <a:latin typeface="Book Antiqua"/>
                <a:ea typeface="Book Antiqua"/>
                <a:cs typeface="Book Antiqua"/>
                <a:sym typeface="Book Antiqua"/>
              </a:rPr>
              <a:t>Online Tour Diary</a:t>
            </a:r>
            <a:endParaRPr/>
          </a:p>
        </p:txBody>
      </p:sp>
      <p:sp>
        <p:nvSpPr>
          <p:cNvPr id="484" name="Google Shape;484;p64"/>
          <p:cNvSpPr/>
          <p:nvPr/>
        </p:nvSpPr>
        <p:spPr>
          <a:xfrm>
            <a:off x="5853113" y="6394450"/>
            <a:ext cx="2071687" cy="2778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F99901"/>
                </a:solidFill>
                <a:latin typeface="Georgia"/>
                <a:ea typeface="Georgia"/>
                <a:cs typeface="Georgia"/>
                <a:sym typeface="Georgia"/>
              </a:rPr>
              <a:t>the experience is everything</a:t>
            </a:r>
            <a:endParaRPr/>
          </a:p>
        </p:txBody>
      </p:sp>
      <p:pic>
        <p:nvPicPr>
          <p:cNvPr id="485" name="Google Shape;485;p64"/>
          <p:cNvPicPr preferRelativeResize="0"/>
          <p:nvPr/>
        </p:nvPicPr>
        <p:blipFill rotWithShape="1">
          <a:blip r:embed="rId3">
            <a:alphaModFix/>
          </a:blip>
          <a:srcRect l="21428" t="10381" r="21429" b="18762"/>
          <a:stretch/>
        </p:blipFill>
        <p:spPr>
          <a:xfrm>
            <a:off x="1447800" y="1600200"/>
            <a:ext cx="6096000" cy="425196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5"/>
          <p:cNvSpPr txBox="1"/>
          <p:nvPr/>
        </p:nvSpPr>
        <p:spPr>
          <a:xfrm>
            <a:off x="1371600" y="533400"/>
            <a:ext cx="82296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accent6"/>
                </a:solidFill>
                <a:latin typeface="Book Antiqua"/>
                <a:ea typeface="Book Antiqua"/>
                <a:cs typeface="Book Antiqua"/>
                <a:sym typeface="Book Antiqua"/>
              </a:rPr>
              <a:t>Contact Explorica</a:t>
            </a:r>
            <a:endParaRPr/>
          </a:p>
        </p:txBody>
      </p:sp>
      <p:sp>
        <p:nvSpPr>
          <p:cNvPr id="491" name="Google Shape;491;p65"/>
          <p:cNvSpPr/>
          <p:nvPr/>
        </p:nvSpPr>
        <p:spPr>
          <a:xfrm>
            <a:off x="5853113" y="6394450"/>
            <a:ext cx="2071687" cy="2778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F99901"/>
                </a:solidFill>
                <a:latin typeface="Georgia"/>
                <a:ea typeface="Georgia"/>
                <a:cs typeface="Georgia"/>
                <a:sym typeface="Georgia"/>
              </a:rPr>
              <a:t>the experience is everything</a:t>
            </a:r>
            <a:endParaRPr/>
          </a:p>
        </p:txBody>
      </p:sp>
      <p:sp>
        <p:nvSpPr>
          <p:cNvPr id="492" name="Google Shape;492;p65"/>
          <p:cNvSpPr txBox="1"/>
          <p:nvPr/>
        </p:nvSpPr>
        <p:spPr>
          <a:xfrm>
            <a:off x="4495800" y="1524000"/>
            <a:ext cx="5132388" cy="4510088"/>
          </a:xfrm>
          <a:prstGeom prst="rect">
            <a:avLst/>
          </a:prstGeom>
          <a:noFill/>
          <a:ln>
            <a:noFill/>
          </a:ln>
        </p:spPr>
        <p:txBody>
          <a:bodyPr spcFirstLastPara="1" wrap="square" lIns="91425" tIns="0" rIns="91425" bIns="45700" anchor="t" anchorCtr="0">
            <a:noAutofit/>
          </a:bodyPr>
          <a:lstStyle/>
          <a:p>
            <a:pPr marL="255588" marR="0" lvl="0" indent="-163513" algn="l" rtl="0">
              <a:lnSpc>
                <a:spcPct val="90000"/>
              </a:lnSpc>
              <a:spcBef>
                <a:spcPts val="0"/>
              </a:spcBef>
              <a:spcAft>
                <a:spcPts val="0"/>
              </a:spcAft>
              <a:buNone/>
            </a:pPr>
            <a:r>
              <a:rPr lang="en-US" sz="2200" b="1">
                <a:solidFill>
                  <a:srgbClr val="26A5DF"/>
                </a:solidFill>
                <a:latin typeface="Book Antiqua"/>
                <a:ea typeface="Book Antiqua"/>
                <a:cs typeface="Book Antiqua"/>
                <a:sym typeface="Book Antiqua"/>
              </a:rPr>
              <a:t>Email</a:t>
            </a:r>
            <a:endParaRPr/>
          </a:p>
          <a:p>
            <a:pPr marL="557213" marR="0" lvl="1" indent="-190500" algn="l" rtl="0">
              <a:lnSpc>
                <a:spcPct val="90000"/>
              </a:lnSpc>
              <a:spcBef>
                <a:spcPts val="600"/>
              </a:spcBef>
              <a:spcAft>
                <a:spcPts val="0"/>
              </a:spcAft>
              <a:buClr>
                <a:srgbClr val="7F7F7F"/>
              </a:buClr>
              <a:buSzPts val="2200"/>
              <a:buFont typeface="Merriweather Sans"/>
              <a:buChar char="›"/>
            </a:pPr>
            <a:r>
              <a:rPr lang="en-US" sz="2200" b="0" i="0" u="sng" strike="noStrike" cap="none">
                <a:solidFill>
                  <a:schemeClr val="hlink"/>
                </a:solidFill>
                <a:latin typeface="Book Antiqua"/>
                <a:ea typeface="Book Antiqua"/>
                <a:cs typeface="Book Antiqua"/>
                <a:sym typeface="Book Antiqua"/>
                <a:hlinkClick r:id="rId3"/>
              </a:rPr>
              <a:t>info@explorica.com</a:t>
            </a:r>
            <a:endParaRPr sz="2200" b="0" i="0" u="none" strike="noStrike" cap="none">
              <a:solidFill>
                <a:srgbClr val="000000"/>
              </a:solidFill>
              <a:latin typeface="Book Antiqua"/>
              <a:ea typeface="Book Antiqua"/>
              <a:cs typeface="Book Antiqua"/>
              <a:sym typeface="Book Antiqua"/>
            </a:endParaRPr>
          </a:p>
          <a:p>
            <a:pPr marL="255588" marR="0" lvl="0" indent="-163513" algn="l" rtl="0">
              <a:lnSpc>
                <a:spcPct val="90000"/>
              </a:lnSpc>
              <a:spcBef>
                <a:spcPts val="2400"/>
              </a:spcBef>
              <a:spcAft>
                <a:spcPts val="0"/>
              </a:spcAft>
              <a:buNone/>
            </a:pPr>
            <a:r>
              <a:rPr lang="en-US" sz="2200" b="1">
                <a:solidFill>
                  <a:srgbClr val="26A5DF"/>
                </a:solidFill>
                <a:latin typeface="Book Antiqua"/>
                <a:ea typeface="Book Antiqua"/>
                <a:cs typeface="Book Antiqua"/>
                <a:sym typeface="Book Antiqua"/>
              </a:rPr>
              <a:t>Mail</a:t>
            </a:r>
            <a:endParaRPr/>
          </a:p>
          <a:p>
            <a:pPr marL="557213" marR="0" lvl="1" indent="-190500" algn="l" rtl="0">
              <a:lnSpc>
                <a:spcPct val="90000"/>
              </a:lnSpc>
              <a:spcBef>
                <a:spcPts val="600"/>
              </a:spcBef>
              <a:spcAft>
                <a:spcPts val="0"/>
              </a:spcAft>
              <a:buClr>
                <a:srgbClr val="7F7F7F"/>
              </a:buClr>
              <a:buSzPts val="2200"/>
              <a:buFont typeface="Merriweather Sans"/>
              <a:buChar char="›"/>
            </a:pPr>
            <a:r>
              <a:rPr lang="en-US" sz="2200" b="0" i="0" u="none" strike="noStrike" cap="none">
                <a:solidFill>
                  <a:srgbClr val="000000"/>
                </a:solidFill>
                <a:latin typeface="Book Antiqua"/>
                <a:ea typeface="Book Antiqua"/>
                <a:cs typeface="Book Antiqua"/>
                <a:sym typeface="Book Antiqua"/>
              </a:rPr>
              <a:t>Explorica, Inc.</a:t>
            </a:r>
            <a:br>
              <a:rPr lang="en-US" sz="2200" b="0" i="0" u="none" strike="noStrike" cap="none">
                <a:solidFill>
                  <a:srgbClr val="000000"/>
                </a:solidFill>
                <a:latin typeface="Book Antiqua"/>
                <a:ea typeface="Book Antiqua"/>
                <a:cs typeface="Book Antiqua"/>
                <a:sym typeface="Book Antiqua"/>
              </a:rPr>
            </a:br>
            <a:r>
              <a:rPr lang="en-US" sz="2200" b="0" i="0" u="none" strike="noStrike" cap="none">
                <a:solidFill>
                  <a:srgbClr val="000000"/>
                </a:solidFill>
                <a:latin typeface="Book Antiqua"/>
                <a:ea typeface="Book Antiqua"/>
                <a:cs typeface="Book Antiqua"/>
                <a:sym typeface="Book Antiqua"/>
              </a:rPr>
              <a:t>145 Tremont St., Fl. 6</a:t>
            </a:r>
            <a:br>
              <a:rPr lang="en-US" sz="2200" b="0" i="0" u="none" strike="noStrike" cap="none">
                <a:solidFill>
                  <a:srgbClr val="000000"/>
                </a:solidFill>
                <a:latin typeface="Book Antiqua"/>
                <a:ea typeface="Book Antiqua"/>
                <a:cs typeface="Book Antiqua"/>
                <a:sym typeface="Book Antiqua"/>
              </a:rPr>
            </a:br>
            <a:r>
              <a:rPr lang="en-US" sz="2200" b="0" i="0" u="none" strike="noStrike" cap="none">
                <a:solidFill>
                  <a:srgbClr val="000000"/>
                </a:solidFill>
                <a:latin typeface="Book Antiqua"/>
                <a:ea typeface="Book Antiqua"/>
                <a:cs typeface="Book Antiqua"/>
                <a:sym typeface="Book Antiqua"/>
              </a:rPr>
              <a:t>Boston, MA 02111</a:t>
            </a:r>
            <a:endParaRPr/>
          </a:p>
          <a:p>
            <a:pPr marL="255588" marR="0" lvl="0" indent="-163513" algn="l" rtl="0">
              <a:lnSpc>
                <a:spcPct val="90000"/>
              </a:lnSpc>
              <a:spcBef>
                <a:spcPts val="2400"/>
              </a:spcBef>
              <a:spcAft>
                <a:spcPts val="0"/>
              </a:spcAft>
              <a:buNone/>
            </a:pPr>
            <a:r>
              <a:rPr lang="en-US" sz="2200" b="1">
                <a:solidFill>
                  <a:srgbClr val="26A5DF"/>
                </a:solidFill>
                <a:latin typeface="Book Antiqua"/>
                <a:ea typeface="Book Antiqua"/>
                <a:cs typeface="Book Antiqua"/>
                <a:sym typeface="Book Antiqua"/>
              </a:rPr>
              <a:t>Fax</a:t>
            </a:r>
            <a:endParaRPr/>
          </a:p>
          <a:p>
            <a:pPr marL="557213" marR="0" lvl="1" indent="-190500" algn="l" rtl="0">
              <a:lnSpc>
                <a:spcPct val="90000"/>
              </a:lnSpc>
              <a:spcBef>
                <a:spcPts val="600"/>
              </a:spcBef>
              <a:spcAft>
                <a:spcPts val="0"/>
              </a:spcAft>
              <a:buClr>
                <a:srgbClr val="7F7F7F"/>
              </a:buClr>
              <a:buSzPts val="2200"/>
              <a:buFont typeface="Merriweather Sans"/>
              <a:buChar char="›"/>
            </a:pPr>
            <a:r>
              <a:rPr lang="en-US" sz="2200" b="0" i="0" u="none" strike="noStrike" cap="none">
                <a:solidFill>
                  <a:srgbClr val="000000"/>
                </a:solidFill>
                <a:latin typeface="Book Antiqua"/>
                <a:ea typeface="Book Antiqua"/>
                <a:cs typeface="Book Antiqua"/>
                <a:sym typeface="Book Antiqua"/>
              </a:rPr>
              <a:t>1.888.310.7088</a:t>
            </a:r>
            <a:endParaRPr/>
          </a:p>
          <a:p>
            <a:pPr marL="255588" marR="0" lvl="0" indent="-163513" algn="l" rtl="0">
              <a:lnSpc>
                <a:spcPct val="90000"/>
              </a:lnSpc>
              <a:spcBef>
                <a:spcPts val="2400"/>
              </a:spcBef>
              <a:spcAft>
                <a:spcPts val="0"/>
              </a:spcAft>
              <a:buNone/>
            </a:pPr>
            <a:r>
              <a:rPr lang="en-US" sz="2200" b="1">
                <a:solidFill>
                  <a:srgbClr val="26A5DF"/>
                </a:solidFill>
                <a:latin typeface="Book Antiqua"/>
                <a:ea typeface="Book Antiqua"/>
                <a:cs typeface="Book Antiqua"/>
                <a:sym typeface="Book Antiqua"/>
              </a:rPr>
              <a:t>Phone</a:t>
            </a:r>
            <a:endParaRPr/>
          </a:p>
          <a:p>
            <a:pPr marL="557213" marR="0" lvl="1" indent="-190500" algn="l" rtl="0">
              <a:lnSpc>
                <a:spcPct val="90000"/>
              </a:lnSpc>
              <a:spcBef>
                <a:spcPts val="600"/>
              </a:spcBef>
              <a:spcAft>
                <a:spcPts val="0"/>
              </a:spcAft>
              <a:buClr>
                <a:srgbClr val="7F7F7F"/>
              </a:buClr>
              <a:buSzPts val="2200"/>
              <a:buFont typeface="Merriweather Sans"/>
              <a:buChar char="›"/>
            </a:pPr>
            <a:r>
              <a:rPr lang="en-US" sz="2200" b="0" i="0" u="none" strike="noStrike" cap="none">
                <a:solidFill>
                  <a:srgbClr val="000000"/>
                </a:solidFill>
                <a:latin typeface="Book Antiqua"/>
                <a:ea typeface="Book Antiqua"/>
                <a:cs typeface="Book Antiqua"/>
                <a:sym typeface="Book Antiqua"/>
              </a:rPr>
              <a:t>1.888.310.7121</a:t>
            </a:r>
            <a:endParaRPr/>
          </a:p>
        </p:txBody>
      </p:sp>
      <p:pic>
        <p:nvPicPr>
          <p:cNvPr id="493" name="Google Shape;493;p65" descr="http://www.thecitytraveler.com/wp-content/uploads/2011/07/tct-waterfall.jpg"/>
          <p:cNvPicPr preferRelativeResize="0"/>
          <p:nvPr/>
        </p:nvPicPr>
        <p:blipFill rotWithShape="1">
          <a:blip r:embed="rId4">
            <a:alphaModFix/>
          </a:blip>
          <a:srcRect/>
          <a:stretch/>
        </p:blipFill>
        <p:spPr>
          <a:xfrm>
            <a:off x="1524000" y="1676400"/>
            <a:ext cx="2371069" cy="297180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97"/>
        <p:cNvGrpSpPr/>
        <p:nvPr/>
      </p:nvGrpSpPr>
      <p:grpSpPr>
        <a:xfrm>
          <a:off x="0" y="0"/>
          <a:ext cx="0" cy="0"/>
          <a:chOff x="0" y="0"/>
          <a:chExt cx="0" cy="0"/>
        </a:xfrm>
      </p:grpSpPr>
      <p:pic>
        <p:nvPicPr>
          <p:cNvPr id="498" name="Google Shape;498;p66" descr="http://farm2.static.flickr.com/1169/761462065_e705cd7bd9_o.jpg"/>
          <p:cNvPicPr preferRelativeResize="0"/>
          <p:nvPr/>
        </p:nvPicPr>
        <p:blipFill rotWithShape="1">
          <a:blip r:embed="rId4">
            <a:alphaModFix/>
          </a:blip>
          <a:srcRect/>
          <a:stretch/>
        </p:blipFill>
        <p:spPr>
          <a:xfrm>
            <a:off x="0" y="0"/>
            <a:ext cx="9144000" cy="6858000"/>
          </a:xfrm>
          <a:prstGeom prst="rect">
            <a:avLst/>
          </a:prstGeom>
          <a:noFill/>
          <a:ln>
            <a:noFill/>
          </a:ln>
        </p:spPr>
      </p:pic>
      <p:sp>
        <p:nvSpPr>
          <p:cNvPr id="499" name="Google Shape;499;p66"/>
          <p:cNvSpPr txBox="1"/>
          <p:nvPr/>
        </p:nvSpPr>
        <p:spPr>
          <a:xfrm>
            <a:off x="0" y="6211888"/>
            <a:ext cx="9144000" cy="646112"/>
          </a:xfrm>
          <a:prstGeom prst="rect">
            <a:avLst/>
          </a:prstGeom>
          <a:solidFill>
            <a:srgbClr val="FABF8E">
              <a:alpha val="50980"/>
            </a:srgb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rgbClr val="0F243E"/>
                </a:solidFill>
                <a:latin typeface="Georgia"/>
                <a:ea typeface="Georgia"/>
                <a:cs typeface="Georgia"/>
                <a:sym typeface="Georgia"/>
              </a:rPr>
              <a:t>Questions?</a:t>
            </a:r>
            <a:endParaRPr sz="2400">
              <a:solidFill>
                <a:srgbClr val="0F243E"/>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6"/>
          <p:cNvSpPr txBox="1">
            <a:spLocks noGrp="1"/>
          </p:cNvSpPr>
          <p:nvPr>
            <p:ph type="ctrTitle"/>
          </p:nvPr>
        </p:nvSpPr>
        <p:spPr>
          <a:xfrm>
            <a:off x="1867025" y="1168775"/>
            <a:ext cx="6787500" cy="1470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7200"/>
              <a:t>Passports</a:t>
            </a:r>
            <a:endParaRPr sz="7200"/>
          </a:p>
        </p:txBody>
      </p:sp>
      <p:sp>
        <p:nvSpPr>
          <p:cNvPr id="307" name="Google Shape;307;p46"/>
          <p:cNvSpPr txBox="1">
            <a:spLocks noGrp="1"/>
          </p:cNvSpPr>
          <p:nvPr>
            <p:ph type="subTitle" idx="1"/>
          </p:nvPr>
        </p:nvSpPr>
        <p:spPr>
          <a:xfrm>
            <a:off x="2749025" y="2593600"/>
            <a:ext cx="5023500" cy="24135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US"/>
              <a:t>Link to forms on :</a:t>
            </a:r>
            <a:endParaRPr/>
          </a:p>
          <a:p>
            <a:pPr marL="0" lvl="0" indent="0" algn="l" rtl="0">
              <a:spcBef>
                <a:spcPts val="640"/>
              </a:spcBef>
              <a:spcAft>
                <a:spcPts val="0"/>
              </a:spcAft>
              <a:buNone/>
            </a:pPr>
            <a:endParaRPr/>
          </a:p>
        </p:txBody>
      </p:sp>
      <p:sp>
        <p:nvSpPr>
          <p:cNvPr id="308" name="Google Shape;308;p46"/>
          <p:cNvSpPr txBox="1"/>
          <p:nvPr/>
        </p:nvSpPr>
        <p:spPr>
          <a:xfrm>
            <a:off x="2749025" y="4099250"/>
            <a:ext cx="5274600" cy="117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latin typeface="Cambria"/>
                <a:ea typeface="Cambria"/>
                <a:cs typeface="Cambria"/>
                <a:sym typeface="Cambria"/>
              </a:rPr>
              <a:t>Check out tour &amp; passport info @ </a:t>
            </a:r>
            <a:r>
              <a:rPr lang="en-US" sz="3000" b="1" u="sng">
                <a:solidFill>
                  <a:schemeClr val="hlink"/>
                </a:solidFill>
                <a:latin typeface="Cambria"/>
                <a:ea typeface="Cambria"/>
                <a:cs typeface="Cambria"/>
                <a:sym typeface="Cambria"/>
                <a:hlinkClick r:id="rId3"/>
              </a:rPr>
              <a:t>www.mrstrahan.weebly.com</a:t>
            </a:r>
            <a:r>
              <a:rPr lang="en-US" sz="3000" b="1">
                <a:latin typeface="Cambria"/>
                <a:ea typeface="Cambria"/>
                <a:cs typeface="Cambria"/>
                <a:sym typeface="Cambria"/>
              </a:rPr>
              <a:t> </a:t>
            </a:r>
            <a:endParaRPr sz="3000" b="1">
              <a:latin typeface="Cambria"/>
              <a:ea typeface="Cambria"/>
              <a:cs typeface="Cambria"/>
              <a:sym typeface="Cambria"/>
            </a:endParaRPr>
          </a:p>
        </p:txBody>
      </p:sp>
      <p:pic>
        <p:nvPicPr>
          <p:cNvPr id="309" name="Google Shape;309;p46"/>
          <p:cNvPicPr preferRelativeResize="0"/>
          <p:nvPr/>
        </p:nvPicPr>
        <p:blipFill>
          <a:blip r:embed="rId4">
            <a:alphaModFix/>
          </a:blip>
          <a:stretch>
            <a:fillRect/>
          </a:stretch>
        </p:blipFill>
        <p:spPr>
          <a:xfrm>
            <a:off x="356375" y="1042675"/>
            <a:ext cx="2214582" cy="2952776"/>
          </a:xfrm>
          <a:prstGeom prst="rect">
            <a:avLst/>
          </a:prstGeom>
          <a:noFill/>
          <a:ln>
            <a:noFill/>
          </a:ln>
        </p:spPr>
      </p:pic>
      <p:sp>
        <p:nvSpPr>
          <p:cNvPr id="310" name="Google Shape;310;p46"/>
          <p:cNvSpPr txBox="1"/>
          <p:nvPr/>
        </p:nvSpPr>
        <p:spPr>
          <a:xfrm>
            <a:off x="641750" y="-11553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7"/>
          <p:cNvSpPr txBox="1"/>
          <p:nvPr/>
        </p:nvSpPr>
        <p:spPr>
          <a:xfrm>
            <a:off x="3733800" y="1828800"/>
            <a:ext cx="5257800" cy="3352800"/>
          </a:xfrm>
          <a:prstGeom prst="rect">
            <a:avLst/>
          </a:prstGeom>
          <a:noFill/>
          <a:ln>
            <a:noFill/>
          </a:ln>
        </p:spPr>
        <p:txBody>
          <a:bodyPr spcFirstLastPara="1" wrap="square" lIns="91425" tIns="45700" rIns="91425" bIns="45700" anchor="ctr" anchorCtr="0">
            <a:noAutofit/>
          </a:bodyPr>
          <a:lstStyle/>
          <a:p>
            <a:pPr marL="457200" marR="0" lvl="1" indent="0" algn="ctr" rtl="0">
              <a:lnSpc>
                <a:spcPct val="90000"/>
              </a:lnSpc>
              <a:spcBef>
                <a:spcPts val="0"/>
              </a:spcBef>
              <a:spcAft>
                <a:spcPts val="0"/>
              </a:spcAft>
              <a:buNone/>
            </a:pPr>
            <a:r>
              <a:rPr lang="en-US" sz="2000" b="1" i="0" u="none" strike="noStrike" cap="none">
                <a:solidFill>
                  <a:srgbClr val="26A5DF"/>
                </a:solidFill>
                <a:latin typeface="Book Antiqua"/>
                <a:ea typeface="Book Antiqua"/>
                <a:cs typeface="Book Antiqua"/>
                <a:sym typeface="Book Antiqua"/>
              </a:rPr>
              <a:t>The Experience is Everything</a:t>
            </a:r>
            <a:endParaRPr/>
          </a:p>
          <a:p>
            <a:pPr marL="457200" marR="0" lvl="1" indent="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Book Antiqua"/>
              <a:ea typeface="Book Antiqua"/>
              <a:cs typeface="Book Antiqua"/>
              <a:sym typeface="Book Antiqua"/>
            </a:endParaRPr>
          </a:p>
          <a:p>
            <a:pPr marL="640080" marR="0" lvl="1" indent="-274320" algn="ctr" rtl="0">
              <a:lnSpc>
                <a:spcPct val="90000"/>
              </a:lnSpc>
              <a:spcBef>
                <a:spcPts val="0"/>
              </a:spcBef>
              <a:spcAft>
                <a:spcPts val="0"/>
              </a:spcAft>
              <a:buNone/>
            </a:pPr>
            <a:r>
              <a:rPr lang="en-US" sz="1800" b="0" i="0" u="none" strike="noStrike" cap="none">
                <a:solidFill>
                  <a:schemeClr val="dk1"/>
                </a:solidFill>
                <a:latin typeface="Book Antiqua"/>
                <a:ea typeface="Book Antiqua"/>
                <a:cs typeface="Book Antiqua"/>
                <a:sym typeface="Book Antiqua"/>
              </a:rPr>
              <a:t>Educational travel is a vital part of a</a:t>
            </a:r>
            <a:endParaRPr/>
          </a:p>
          <a:p>
            <a:pPr marL="640080" marR="0" lvl="1" indent="-274320" algn="ctr" rtl="0">
              <a:lnSpc>
                <a:spcPct val="90000"/>
              </a:lnSpc>
              <a:spcBef>
                <a:spcPts val="0"/>
              </a:spcBef>
              <a:spcAft>
                <a:spcPts val="0"/>
              </a:spcAft>
              <a:buNone/>
            </a:pPr>
            <a:r>
              <a:rPr lang="en-US" sz="1800" b="0" i="0" u="none" strike="noStrike" cap="none">
                <a:solidFill>
                  <a:schemeClr val="dk1"/>
                </a:solidFill>
                <a:latin typeface="Book Antiqua"/>
                <a:ea typeface="Book Antiqua"/>
                <a:cs typeface="Book Antiqua"/>
                <a:sym typeface="Book Antiqua"/>
              </a:rPr>
              <a:t>complete education. It expands views,</a:t>
            </a:r>
            <a:endParaRPr/>
          </a:p>
          <a:p>
            <a:pPr marL="640080" marR="0" lvl="1" indent="-274320" algn="ctr" rtl="0">
              <a:lnSpc>
                <a:spcPct val="90000"/>
              </a:lnSpc>
              <a:spcBef>
                <a:spcPts val="0"/>
              </a:spcBef>
              <a:spcAft>
                <a:spcPts val="0"/>
              </a:spcAft>
              <a:buNone/>
            </a:pPr>
            <a:r>
              <a:rPr lang="en-US" sz="1800" b="0" i="0" u="none" strike="noStrike" cap="none">
                <a:solidFill>
                  <a:schemeClr val="dk1"/>
                </a:solidFill>
                <a:latin typeface="Book Antiqua"/>
                <a:ea typeface="Book Antiqua"/>
                <a:cs typeface="Book Antiqua"/>
                <a:sym typeface="Book Antiqua"/>
              </a:rPr>
              <a:t>promotes understanding, and provides</a:t>
            </a:r>
            <a:endParaRPr/>
          </a:p>
          <a:p>
            <a:pPr marL="640080" marR="0" lvl="1" indent="-274320" algn="ctr" rtl="0">
              <a:lnSpc>
                <a:spcPct val="90000"/>
              </a:lnSpc>
              <a:spcBef>
                <a:spcPts val="0"/>
              </a:spcBef>
              <a:spcAft>
                <a:spcPts val="0"/>
              </a:spcAft>
              <a:buNone/>
            </a:pPr>
            <a:r>
              <a:rPr lang="en-US" sz="1800" b="0" i="0" u="none" strike="noStrike" cap="none">
                <a:solidFill>
                  <a:schemeClr val="dk1"/>
                </a:solidFill>
                <a:latin typeface="Book Antiqua"/>
                <a:ea typeface="Book Antiqua"/>
                <a:cs typeface="Book Antiqua"/>
                <a:sym typeface="Book Antiqua"/>
              </a:rPr>
              <a:t>first-hand experiences of classroom</a:t>
            </a:r>
            <a:endParaRPr/>
          </a:p>
          <a:p>
            <a:pPr marL="640080" marR="0" lvl="1" indent="-274320" algn="ctr" rtl="0">
              <a:lnSpc>
                <a:spcPct val="90000"/>
              </a:lnSpc>
              <a:spcBef>
                <a:spcPts val="0"/>
              </a:spcBef>
              <a:spcAft>
                <a:spcPts val="0"/>
              </a:spcAft>
              <a:buNone/>
            </a:pPr>
            <a:r>
              <a:rPr lang="en-US" sz="1800" b="0" i="0" u="none" strike="noStrike" cap="none">
                <a:solidFill>
                  <a:schemeClr val="dk1"/>
                </a:solidFill>
                <a:latin typeface="Book Antiqua"/>
                <a:ea typeface="Book Antiqua"/>
                <a:cs typeface="Book Antiqua"/>
                <a:sym typeface="Book Antiqua"/>
              </a:rPr>
              <a:t>lessons.</a:t>
            </a:r>
            <a:endParaRPr/>
          </a:p>
          <a:p>
            <a:pPr marL="640080" marR="0" lvl="1" indent="-274320" algn="ctr" rtl="0">
              <a:lnSpc>
                <a:spcPct val="90000"/>
              </a:lnSpc>
              <a:spcBef>
                <a:spcPts val="0"/>
              </a:spcBef>
              <a:spcAft>
                <a:spcPts val="0"/>
              </a:spcAft>
              <a:buNone/>
            </a:pPr>
            <a:endParaRPr sz="1800" b="0" i="0" u="none" strike="noStrike" cap="none">
              <a:solidFill>
                <a:schemeClr val="dk1"/>
              </a:solidFill>
              <a:latin typeface="Book Antiqua"/>
              <a:ea typeface="Book Antiqua"/>
              <a:cs typeface="Book Antiqua"/>
              <a:sym typeface="Book Antiqua"/>
            </a:endParaRPr>
          </a:p>
          <a:p>
            <a:pPr marL="640080" marR="0" lvl="1" indent="-274320" algn="ctr" rtl="0">
              <a:lnSpc>
                <a:spcPct val="90000"/>
              </a:lnSpc>
              <a:spcBef>
                <a:spcPts val="0"/>
              </a:spcBef>
              <a:spcAft>
                <a:spcPts val="0"/>
              </a:spcAft>
              <a:buNone/>
            </a:pPr>
            <a:r>
              <a:rPr lang="en-US" sz="1800" b="0" i="0" u="none" strike="noStrike" cap="none">
                <a:solidFill>
                  <a:schemeClr val="dk1"/>
                </a:solidFill>
                <a:latin typeface="Book Antiqua"/>
                <a:ea typeface="Book Antiqua"/>
                <a:cs typeface="Book Antiqua"/>
                <a:sym typeface="Book Antiqua"/>
              </a:rPr>
              <a:t>The majority of individuals that participated</a:t>
            </a:r>
            <a:endParaRPr/>
          </a:p>
          <a:p>
            <a:pPr marL="640080" marR="0" lvl="1" indent="-274320" algn="ctr" rtl="0">
              <a:lnSpc>
                <a:spcPct val="90000"/>
              </a:lnSpc>
              <a:spcBef>
                <a:spcPts val="0"/>
              </a:spcBef>
              <a:spcAft>
                <a:spcPts val="0"/>
              </a:spcAft>
              <a:buNone/>
            </a:pPr>
            <a:r>
              <a:rPr lang="en-US" sz="1800" b="0" i="0" u="none" strike="noStrike" cap="none">
                <a:solidFill>
                  <a:schemeClr val="dk1"/>
                </a:solidFill>
                <a:latin typeface="Book Antiqua"/>
                <a:ea typeface="Book Antiqua"/>
                <a:cs typeface="Book Antiqua"/>
                <a:sym typeface="Book Antiqua"/>
              </a:rPr>
              <a:t>in youth travel directly credit their travel</a:t>
            </a:r>
            <a:endParaRPr/>
          </a:p>
          <a:p>
            <a:pPr marL="640080" marR="0" lvl="1" indent="-274320" algn="ctr" rtl="0">
              <a:lnSpc>
                <a:spcPct val="90000"/>
              </a:lnSpc>
              <a:spcBef>
                <a:spcPts val="0"/>
              </a:spcBef>
              <a:spcAft>
                <a:spcPts val="0"/>
              </a:spcAft>
              <a:buNone/>
            </a:pPr>
            <a:r>
              <a:rPr lang="en-US" sz="1800" b="0" i="0" u="none" strike="noStrike" cap="none">
                <a:solidFill>
                  <a:schemeClr val="dk1"/>
                </a:solidFill>
                <a:latin typeface="Book Antiqua"/>
                <a:ea typeface="Book Antiqua"/>
                <a:cs typeface="Book Antiqua"/>
                <a:sym typeface="Book Antiqua"/>
              </a:rPr>
              <a:t>experiences as positively impacting their</a:t>
            </a:r>
            <a:endParaRPr/>
          </a:p>
          <a:p>
            <a:pPr marL="640080" marR="0" lvl="1" indent="-274320" algn="ctr" rtl="0">
              <a:lnSpc>
                <a:spcPct val="90000"/>
              </a:lnSpc>
              <a:spcBef>
                <a:spcPts val="0"/>
              </a:spcBef>
              <a:spcAft>
                <a:spcPts val="0"/>
              </a:spcAft>
              <a:buNone/>
            </a:pPr>
            <a:r>
              <a:rPr lang="en-US" sz="1800" b="0" i="0" u="none" strike="noStrike" cap="none">
                <a:solidFill>
                  <a:schemeClr val="dk1"/>
                </a:solidFill>
                <a:latin typeface="Book Antiqua"/>
                <a:ea typeface="Book Antiqua"/>
                <a:cs typeface="Book Antiqua"/>
                <a:sym typeface="Book Antiqua"/>
              </a:rPr>
              <a:t>education and career.</a:t>
            </a:r>
            <a:endParaRPr/>
          </a:p>
          <a:p>
            <a:pPr marL="640080" marR="0" lvl="1" indent="-274320" algn="l" rtl="0">
              <a:lnSpc>
                <a:spcPct val="90000"/>
              </a:lnSpc>
              <a:spcBef>
                <a:spcPts val="0"/>
              </a:spcBef>
              <a:spcAft>
                <a:spcPts val="0"/>
              </a:spcAft>
              <a:buNone/>
            </a:pPr>
            <a:endParaRPr sz="1800" b="0" i="0" u="none" strike="noStrike" cap="none">
              <a:solidFill>
                <a:schemeClr val="dk1"/>
              </a:solidFill>
              <a:latin typeface="Verdana"/>
              <a:ea typeface="Verdana"/>
              <a:cs typeface="Verdana"/>
              <a:sym typeface="Verdana"/>
            </a:endParaRPr>
          </a:p>
        </p:txBody>
      </p:sp>
      <p:sp>
        <p:nvSpPr>
          <p:cNvPr id="316" name="Google Shape;316;p47"/>
          <p:cNvSpPr/>
          <p:nvPr/>
        </p:nvSpPr>
        <p:spPr>
          <a:xfrm>
            <a:off x="5853113" y="6394450"/>
            <a:ext cx="2071687" cy="2778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F99901"/>
                </a:solidFill>
                <a:latin typeface="Georgia"/>
                <a:ea typeface="Georgia"/>
                <a:cs typeface="Georgia"/>
                <a:sym typeface="Georgia"/>
              </a:rPr>
              <a:t>the experience is everything</a:t>
            </a:r>
            <a:endParaRPr/>
          </a:p>
        </p:txBody>
      </p:sp>
      <p:sp>
        <p:nvSpPr>
          <p:cNvPr id="317" name="Google Shape;317;p47"/>
          <p:cNvSpPr txBox="1"/>
          <p:nvPr/>
        </p:nvSpPr>
        <p:spPr>
          <a:xfrm>
            <a:off x="1295400" y="685800"/>
            <a:ext cx="82296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accent6"/>
                </a:solidFill>
                <a:latin typeface="Book Antiqua"/>
                <a:ea typeface="Book Antiqua"/>
                <a:cs typeface="Book Antiqua"/>
                <a:sym typeface="Book Antiqua"/>
              </a:rPr>
              <a:t>Why Should You Travel? </a:t>
            </a:r>
            <a:endParaRPr/>
          </a:p>
        </p:txBody>
      </p:sp>
      <p:pic>
        <p:nvPicPr>
          <p:cNvPr id="318" name="Google Shape;318;p47" descr="http://fc03.deviantart.net/fs17/i/2007/197/5/3/Quebec_City_old_town_by_ilpavone2004.jpg"/>
          <p:cNvPicPr preferRelativeResize="0"/>
          <p:nvPr/>
        </p:nvPicPr>
        <p:blipFill rotWithShape="1">
          <a:blip r:embed="rId3">
            <a:alphaModFix/>
          </a:blip>
          <a:srcRect l="18457" r="12058"/>
          <a:stretch/>
        </p:blipFill>
        <p:spPr>
          <a:xfrm>
            <a:off x="1295400" y="1846385"/>
            <a:ext cx="2514600" cy="271427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8"/>
          <p:cNvSpPr txBox="1"/>
          <p:nvPr/>
        </p:nvSpPr>
        <p:spPr>
          <a:xfrm>
            <a:off x="1371600" y="381000"/>
            <a:ext cx="82296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accent6"/>
                </a:solidFill>
                <a:latin typeface="Book Antiqua"/>
                <a:ea typeface="Book Antiqua"/>
                <a:cs typeface="Book Antiqua"/>
                <a:sym typeface="Book Antiqua"/>
              </a:rPr>
              <a:t>Highlights of What We’ll See</a:t>
            </a:r>
            <a:endParaRPr/>
          </a:p>
        </p:txBody>
      </p:sp>
      <p:pic>
        <p:nvPicPr>
          <p:cNvPr id="324" name="Google Shape;324;p48"/>
          <p:cNvPicPr preferRelativeResize="0"/>
          <p:nvPr/>
        </p:nvPicPr>
        <p:blipFill rotWithShape="1">
          <a:blip r:embed="rId3">
            <a:alphaModFix/>
          </a:blip>
          <a:srcRect/>
          <a:stretch/>
        </p:blipFill>
        <p:spPr>
          <a:xfrm>
            <a:off x="1600198" y="4035552"/>
            <a:ext cx="3044953" cy="1984248"/>
          </a:xfrm>
          <a:prstGeom prst="rect">
            <a:avLst/>
          </a:prstGeom>
          <a:noFill/>
          <a:ln>
            <a:noFill/>
          </a:ln>
          <a:effectLst>
            <a:outerShdw blurRad="292100" dist="139700" dir="2700000" algn="tl" rotWithShape="0">
              <a:srgbClr val="333333">
                <a:alpha val="64705"/>
              </a:srgbClr>
            </a:outerShdw>
          </a:effectLst>
        </p:spPr>
      </p:pic>
      <p:pic>
        <p:nvPicPr>
          <p:cNvPr id="325" name="Google Shape;325;p48" descr="http://cdni.condenast.co.uk/646x430/o_r/quebec_cnt_6nov09_istock_b.jpg"/>
          <p:cNvPicPr preferRelativeResize="0"/>
          <p:nvPr/>
        </p:nvPicPr>
        <p:blipFill rotWithShape="1">
          <a:blip r:embed="rId4">
            <a:alphaModFix/>
          </a:blip>
          <a:srcRect l="12866"/>
          <a:stretch/>
        </p:blipFill>
        <p:spPr>
          <a:xfrm>
            <a:off x="1600200" y="1524000"/>
            <a:ext cx="3044952" cy="1984248"/>
          </a:xfrm>
          <a:prstGeom prst="rect">
            <a:avLst/>
          </a:prstGeom>
          <a:noFill/>
          <a:ln>
            <a:noFill/>
          </a:ln>
          <a:effectLst>
            <a:outerShdw blurRad="292100" dist="139700" dir="2700000" algn="tl" rotWithShape="0">
              <a:srgbClr val="333333">
                <a:alpha val="64705"/>
              </a:srgbClr>
            </a:outerShdw>
          </a:effectLst>
        </p:spPr>
      </p:pic>
      <p:pic>
        <p:nvPicPr>
          <p:cNvPr id="326" name="Google Shape;326;p48" descr="http://assets4.designsponge.com/wp-content/uploads/2009/04/montreal.jpg?73626"/>
          <p:cNvPicPr preferRelativeResize="0"/>
          <p:nvPr/>
        </p:nvPicPr>
        <p:blipFill rotWithShape="1">
          <a:blip r:embed="rId5">
            <a:alphaModFix/>
          </a:blip>
          <a:srcRect/>
          <a:stretch/>
        </p:blipFill>
        <p:spPr>
          <a:xfrm>
            <a:off x="5105400" y="1524000"/>
            <a:ext cx="3044952" cy="1984248"/>
          </a:xfrm>
          <a:prstGeom prst="rect">
            <a:avLst/>
          </a:prstGeom>
          <a:noFill/>
          <a:ln>
            <a:noFill/>
          </a:ln>
          <a:effectLst>
            <a:outerShdw blurRad="292100" dist="139700" dir="2700000" algn="tl" rotWithShape="0">
              <a:srgbClr val="333333">
                <a:alpha val="64705"/>
              </a:srgbClr>
            </a:outerShdw>
          </a:effectLst>
        </p:spPr>
      </p:pic>
      <p:sp>
        <p:nvSpPr>
          <p:cNvPr id="327" name="Google Shape;327;p48"/>
          <p:cNvSpPr txBox="1"/>
          <p:nvPr/>
        </p:nvSpPr>
        <p:spPr>
          <a:xfrm>
            <a:off x="1501838" y="1143000"/>
            <a:ext cx="3241675" cy="4572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None/>
            </a:pPr>
            <a:r>
              <a:rPr lang="en-US" sz="1800" b="1">
                <a:solidFill>
                  <a:srgbClr val="26A5DF"/>
                </a:solidFill>
                <a:latin typeface="Book Antiqua"/>
                <a:ea typeface="Book Antiqua"/>
                <a:cs typeface="Book Antiqua"/>
                <a:sym typeface="Book Antiqua"/>
              </a:rPr>
              <a:t>Québec City </a:t>
            </a:r>
            <a:endParaRPr/>
          </a:p>
        </p:txBody>
      </p:sp>
      <p:sp>
        <p:nvSpPr>
          <p:cNvPr id="328" name="Google Shape;328;p48"/>
          <p:cNvSpPr txBox="1"/>
          <p:nvPr/>
        </p:nvSpPr>
        <p:spPr>
          <a:xfrm>
            <a:off x="5065776" y="1143000"/>
            <a:ext cx="3124200" cy="4572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None/>
            </a:pPr>
            <a:r>
              <a:rPr lang="en-US" sz="1800" b="1">
                <a:solidFill>
                  <a:srgbClr val="26A5DF"/>
                </a:solidFill>
                <a:latin typeface="Book Antiqua"/>
                <a:ea typeface="Book Antiqua"/>
                <a:cs typeface="Book Antiqua"/>
                <a:sym typeface="Book Antiqua"/>
              </a:rPr>
              <a:t>Montréal</a:t>
            </a:r>
            <a:endParaRPr/>
          </a:p>
        </p:txBody>
      </p:sp>
      <p:sp>
        <p:nvSpPr>
          <p:cNvPr id="329" name="Google Shape;329;p48"/>
          <p:cNvSpPr txBox="1"/>
          <p:nvPr/>
        </p:nvSpPr>
        <p:spPr>
          <a:xfrm>
            <a:off x="1447800" y="3657600"/>
            <a:ext cx="3352800" cy="4572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None/>
            </a:pPr>
            <a:r>
              <a:rPr lang="en-US" sz="1800" b="1">
                <a:solidFill>
                  <a:srgbClr val="26A5DF"/>
                </a:solidFill>
                <a:latin typeface="Book Antiqua"/>
                <a:ea typeface="Book Antiqua"/>
                <a:cs typeface="Book Antiqua"/>
                <a:sym typeface="Book Antiqua"/>
              </a:rPr>
              <a:t>Ottawa</a:t>
            </a:r>
            <a:endParaRPr/>
          </a:p>
        </p:txBody>
      </p:sp>
      <p:sp>
        <p:nvSpPr>
          <p:cNvPr id="330" name="Google Shape;330;p48"/>
          <p:cNvSpPr txBox="1"/>
          <p:nvPr/>
        </p:nvSpPr>
        <p:spPr>
          <a:xfrm>
            <a:off x="5045137" y="3657600"/>
            <a:ext cx="3165477" cy="4572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None/>
            </a:pPr>
            <a:r>
              <a:rPr lang="en-US" sz="1800" b="1">
                <a:solidFill>
                  <a:srgbClr val="26A5DF"/>
                </a:solidFill>
                <a:latin typeface="Book Antiqua"/>
                <a:ea typeface="Book Antiqua"/>
                <a:cs typeface="Book Antiqua"/>
                <a:sym typeface="Book Antiqua"/>
              </a:rPr>
              <a:t>Toronto</a:t>
            </a:r>
            <a:endParaRPr/>
          </a:p>
        </p:txBody>
      </p:sp>
      <p:pic>
        <p:nvPicPr>
          <p:cNvPr id="331" name="Google Shape;331;p48"/>
          <p:cNvPicPr preferRelativeResize="0"/>
          <p:nvPr/>
        </p:nvPicPr>
        <p:blipFill rotWithShape="1">
          <a:blip r:embed="rId6">
            <a:alphaModFix/>
          </a:blip>
          <a:srcRect/>
          <a:stretch/>
        </p:blipFill>
        <p:spPr>
          <a:xfrm>
            <a:off x="5105399" y="4035552"/>
            <a:ext cx="3044953" cy="1984248"/>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9"/>
          <p:cNvSpPr txBox="1"/>
          <p:nvPr/>
        </p:nvSpPr>
        <p:spPr>
          <a:xfrm>
            <a:off x="1365738" y="635591"/>
            <a:ext cx="76962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accent6"/>
                </a:solidFill>
                <a:latin typeface="Book Antiqua"/>
                <a:ea typeface="Book Antiqua"/>
                <a:cs typeface="Book Antiqua"/>
                <a:sym typeface="Book Antiqua"/>
              </a:rPr>
              <a:t>Tour Itinerary</a:t>
            </a:r>
            <a:endParaRPr/>
          </a:p>
        </p:txBody>
      </p:sp>
      <p:sp>
        <p:nvSpPr>
          <p:cNvPr id="337" name="Google Shape;337;p49"/>
          <p:cNvSpPr/>
          <p:nvPr/>
        </p:nvSpPr>
        <p:spPr>
          <a:xfrm>
            <a:off x="5853113" y="6394450"/>
            <a:ext cx="2071687" cy="2778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F99901"/>
                </a:solidFill>
                <a:latin typeface="Georgia"/>
                <a:ea typeface="Georgia"/>
                <a:cs typeface="Georgia"/>
                <a:sym typeface="Georgia"/>
              </a:rPr>
              <a:t>the experience is everything</a:t>
            </a:r>
            <a:endParaRPr/>
          </a:p>
        </p:txBody>
      </p:sp>
      <p:sp>
        <p:nvSpPr>
          <p:cNvPr id="338" name="Google Shape;338;p49"/>
          <p:cNvSpPr txBox="1"/>
          <p:nvPr/>
        </p:nvSpPr>
        <p:spPr>
          <a:xfrm>
            <a:off x="4419600" y="1592282"/>
            <a:ext cx="4419600" cy="3970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0078D2"/>
                </a:solidFill>
                <a:latin typeface="Book Antiqua"/>
                <a:ea typeface="Book Antiqua"/>
                <a:cs typeface="Book Antiqua"/>
                <a:sym typeface="Book Antiqua"/>
              </a:rPr>
              <a:t>Day 1 Bonjour Québec</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Meet your Tour Director</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Travel to Québec City</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Québec City Walk: </a:t>
            </a:r>
            <a:r>
              <a:rPr lang="en-US" sz="1400" i="1">
                <a:solidFill>
                  <a:schemeClr val="dk1"/>
                </a:solidFill>
                <a:latin typeface="Book Antiqua"/>
                <a:ea typeface="Book Antiqua"/>
                <a:cs typeface="Book Antiqua"/>
                <a:sym typeface="Book Antiqua"/>
              </a:rPr>
              <a:t> Dufferin Terrace, Old Québec &amp; Château Frontenac</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Dinner at a crêperie </a:t>
            </a:r>
            <a:endParaRPr/>
          </a:p>
          <a:p>
            <a:pPr marL="0" marR="0" lvl="0" indent="0" algn="l" rtl="0">
              <a:spcBef>
                <a:spcPts val="0"/>
              </a:spcBef>
              <a:spcAft>
                <a:spcPts val="0"/>
              </a:spcAft>
              <a:buNone/>
            </a:pPr>
            <a:endParaRPr sz="1400" b="1">
              <a:solidFill>
                <a:srgbClr val="0078D2"/>
              </a:solidFill>
              <a:latin typeface="Book Antiqua"/>
              <a:ea typeface="Book Antiqua"/>
              <a:cs typeface="Book Antiqua"/>
              <a:sym typeface="Book Antiqua"/>
            </a:endParaRPr>
          </a:p>
          <a:p>
            <a:pPr marL="0" marR="0" lvl="0" indent="0" algn="l" rtl="0">
              <a:spcBef>
                <a:spcPts val="0"/>
              </a:spcBef>
              <a:spcAft>
                <a:spcPts val="0"/>
              </a:spcAft>
              <a:buNone/>
            </a:pPr>
            <a:r>
              <a:rPr lang="en-US" sz="1400" b="1">
                <a:solidFill>
                  <a:srgbClr val="0078D2"/>
                </a:solidFill>
                <a:latin typeface="Book Antiqua"/>
                <a:ea typeface="Book Antiqua"/>
                <a:cs typeface="Book Antiqua"/>
                <a:sym typeface="Book Antiqua"/>
              </a:rPr>
              <a:t>Day 2 Québec City Landmarks</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Breakfast</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Québec Tour Director-Led Sightseeing:  </a:t>
            </a:r>
            <a:r>
              <a:rPr lang="en-US" sz="1400" i="1">
                <a:solidFill>
                  <a:schemeClr val="dk1"/>
                </a:solidFill>
                <a:latin typeface="Book Antiqua"/>
                <a:ea typeface="Book Antiqua"/>
                <a:cs typeface="Book Antiqua"/>
                <a:sym typeface="Book Antiqua"/>
              </a:rPr>
              <a:t>l'Escalier casse-cou (Breakneck Steps), Notre Dame des Victoires, Rue St Jean</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Musée du Fort visit </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Plains of Abraham Battlefield Re-Enactment </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Dinner</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Sugar Shack excursion</a:t>
            </a:r>
            <a:endParaRPr/>
          </a:p>
          <a:p>
            <a:pPr marL="0" marR="0" lvl="0" indent="0" algn="l" rtl="0">
              <a:spcBef>
                <a:spcPts val="0"/>
              </a:spcBef>
              <a:spcAft>
                <a:spcPts val="0"/>
              </a:spcAft>
              <a:buClr>
                <a:schemeClr val="dk1"/>
              </a:buClr>
              <a:buSzPts val="1400"/>
              <a:buFont typeface="Arial"/>
              <a:buNone/>
            </a:pPr>
            <a:endParaRPr sz="1400">
              <a:solidFill>
                <a:schemeClr val="dk1"/>
              </a:solidFill>
              <a:latin typeface="Book Antiqua"/>
              <a:ea typeface="Book Antiqua"/>
              <a:cs typeface="Book Antiqua"/>
              <a:sym typeface="Book Antiqua"/>
            </a:endParaRPr>
          </a:p>
          <a:p>
            <a:pPr marL="0" marR="0" lvl="0" indent="0" algn="l" rtl="0">
              <a:spcBef>
                <a:spcPts val="0"/>
              </a:spcBef>
              <a:spcAft>
                <a:spcPts val="0"/>
              </a:spcAft>
              <a:buNone/>
            </a:pPr>
            <a:endParaRPr sz="1400" b="1">
              <a:solidFill>
                <a:srgbClr val="0078D2"/>
              </a:solidFill>
              <a:latin typeface="Book Antiqua"/>
              <a:ea typeface="Book Antiqua"/>
              <a:cs typeface="Book Antiqua"/>
              <a:sym typeface="Book Antiqua"/>
            </a:endParaRPr>
          </a:p>
        </p:txBody>
      </p:sp>
      <p:pic>
        <p:nvPicPr>
          <p:cNvPr id="339" name="Google Shape;339;p49" descr="http://gallery.photo.net/photo/1782201-lg.jpg"/>
          <p:cNvPicPr preferRelativeResize="0"/>
          <p:nvPr/>
        </p:nvPicPr>
        <p:blipFill rotWithShape="1">
          <a:blip r:embed="rId3">
            <a:alphaModFix/>
          </a:blip>
          <a:srcRect/>
          <a:stretch/>
        </p:blipFill>
        <p:spPr>
          <a:xfrm>
            <a:off x="1443990" y="1744682"/>
            <a:ext cx="2366010" cy="315468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0"/>
          <p:cNvSpPr txBox="1">
            <a:spLocks noGrp="1"/>
          </p:cNvSpPr>
          <p:nvPr>
            <p:ph type="title"/>
          </p:nvPr>
        </p:nvSpPr>
        <p:spPr>
          <a:xfrm>
            <a:off x="457200" y="274638"/>
            <a:ext cx="8229600" cy="1143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endParaRPr/>
          </a:p>
        </p:txBody>
      </p:sp>
      <p:pic>
        <p:nvPicPr>
          <p:cNvPr id="346" name="Google Shape;346;p50"/>
          <p:cNvPicPr preferRelativeResize="0"/>
          <p:nvPr/>
        </p:nvPicPr>
        <p:blipFill>
          <a:blip r:embed="rId3">
            <a:alphaModFix/>
          </a:blip>
          <a:stretch>
            <a:fillRect/>
          </a:stretch>
        </p:blipFill>
        <p:spPr>
          <a:xfrm>
            <a:off x="602925" y="907925"/>
            <a:ext cx="3049500" cy="5587650"/>
          </a:xfrm>
          <a:prstGeom prst="rect">
            <a:avLst/>
          </a:prstGeom>
          <a:noFill/>
          <a:ln>
            <a:noFill/>
          </a:ln>
        </p:spPr>
      </p:pic>
      <p:sp>
        <p:nvSpPr>
          <p:cNvPr id="347" name="Google Shape;347;p50"/>
          <p:cNvSpPr txBox="1"/>
          <p:nvPr/>
        </p:nvSpPr>
        <p:spPr>
          <a:xfrm>
            <a:off x="518883" y="2484117"/>
            <a:ext cx="1214100" cy="166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8" name="Google Shape;348;p50"/>
          <p:cNvPicPr preferRelativeResize="0"/>
          <p:nvPr/>
        </p:nvPicPr>
        <p:blipFill>
          <a:blip r:embed="rId4">
            <a:alphaModFix/>
          </a:blip>
          <a:stretch>
            <a:fillRect/>
          </a:stretch>
        </p:blipFill>
        <p:spPr>
          <a:xfrm>
            <a:off x="4029075" y="340425"/>
            <a:ext cx="4131425" cy="2959700"/>
          </a:xfrm>
          <a:prstGeom prst="rect">
            <a:avLst/>
          </a:prstGeom>
          <a:noFill/>
          <a:ln>
            <a:noFill/>
          </a:ln>
        </p:spPr>
      </p:pic>
      <p:sp>
        <p:nvSpPr>
          <p:cNvPr id="349" name="Google Shape;349;p50"/>
          <p:cNvSpPr txBox="1"/>
          <p:nvPr/>
        </p:nvSpPr>
        <p:spPr>
          <a:xfrm>
            <a:off x="4864472" y="340421"/>
            <a:ext cx="1355400" cy="129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0" name="Google Shape;350;p50"/>
          <p:cNvPicPr preferRelativeResize="0"/>
          <p:nvPr/>
        </p:nvPicPr>
        <p:blipFill>
          <a:blip r:embed="rId5">
            <a:alphaModFix/>
          </a:blip>
          <a:stretch>
            <a:fillRect/>
          </a:stretch>
        </p:blipFill>
        <p:spPr>
          <a:xfrm>
            <a:off x="3979650" y="3367325"/>
            <a:ext cx="4425799" cy="3318849"/>
          </a:xfrm>
          <a:prstGeom prst="rect">
            <a:avLst/>
          </a:prstGeom>
          <a:noFill/>
          <a:ln>
            <a:noFill/>
          </a:ln>
        </p:spPr>
      </p:pic>
      <p:sp>
        <p:nvSpPr>
          <p:cNvPr id="351" name="Google Shape;351;p50"/>
          <p:cNvSpPr txBox="1"/>
          <p:nvPr/>
        </p:nvSpPr>
        <p:spPr>
          <a:xfrm>
            <a:off x="771075" y="-4529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1"/>
          <p:cNvSpPr txBox="1"/>
          <p:nvPr/>
        </p:nvSpPr>
        <p:spPr>
          <a:xfrm>
            <a:off x="4648200" y="1340108"/>
            <a:ext cx="4191000" cy="48320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0078D2"/>
                </a:solidFill>
                <a:latin typeface="Book Antiqua"/>
                <a:ea typeface="Book Antiqua"/>
                <a:cs typeface="Book Antiqua"/>
                <a:sym typeface="Book Antiqua"/>
              </a:rPr>
              <a:t>Day 3 Québec--Montréal</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Breakfast</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Panoramic Tour of the Beaupré Coast </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Guided tour of Basilica Ste-Anne-de-Beaupré </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Montmorency Falls visit </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Village des Hurons visit </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Travel to Montréal along the St Lawrence River</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Montréal Tour Director-Led Sightseeing:  </a:t>
            </a:r>
            <a:r>
              <a:rPr lang="en-US" sz="1400" i="1">
                <a:solidFill>
                  <a:schemeClr val="dk1"/>
                </a:solidFill>
                <a:latin typeface="Book Antiqua"/>
                <a:ea typeface="Book Antiqua"/>
                <a:cs typeface="Book Antiqua"/>
                <a:sym typeface="Book Antiqua"/>
              </a:rPr>
              <a:t>Old Montréal, McGill University, Place Ville Marie, Bell Center, Mont Royal</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Dinner</a:t>
            </a:r>
            <a:endParaRPr/>
          </a:p>
          <a:p>
            <a:pPr marL="0" marR="0" lvl="0" indent="0" algn="l" rtl="0">
              <a:spcBef>
                <a:spcPts val="0"/>
              </a:spcBef>
              <a:spcAft>
                <a:spcPts val="0"/>
              </a:spcAft>
              <a:buNone/>
            </a:pPr>
            <a:endParaRPr sz="1400" b="1">
              <a:solidFill>
                <a:srgbClr val="0078D2"/>
              </a:solidFill>
              <a:latin typeface="Book Antiqua"/>
              <a:ea typeface="Book Antiqua"/>
              <a:cs typeface="Book Antiqua"/>
              <a:sym typeface="Book Antiqua"/>
            </a:endParaRPr>
          </a:p>
          <a:p>
            <a:pPr marL="0" marR="0" lvl="0" indent="0" algn="l" rtl="0">
              <a:spcBef>
                <a:spcPts val="0"/>
              </a:spcBef>
              <a:spcAft>
                <a:spcPts val="0"/>
              </a:spcAft>
              <a:buNone/>
            </a:pPr>
            <a:r>
              <a:rPr lang="en-US" sz="1400" b="1">
                <a:solidFill>
                  <a:srgbClr val="0078D2"/>
                </a:solidFill>
                <a:latin typeface="Book Antiqua"/>
                <a:ea typeface="Book Antiqua"/>
                <a:cs typeface="Book Antiqua"/>
                <a:sym typeface="Book Antiqua"/>
              </a:rPr>
              <a:t>Day 4 Montréal Landmarks</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Breakfast</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Notre-Dame Basilica visit</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Montréal Museum of Archaeology:</a:t>
            </a:r>
            <a:r>
              <a:rPr lang="en-US" sz="1400" i="1">
                <a:solidFill>
                  <a:schemeClr val="dk1"/>
                </a:solidFill>
                <a:latin typeface="Book Antiqua"/>
                <a:ea typeface="Book Antiqua"/>
                <a:cs typeface="Book Antiqua"/>
                <a:sym typeface="Book Antiqua"/>
              </a:rPr>
              <a:t> Pointe-à-Callière guided visit</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Saint Joseph’s Oratory of Mount Royal</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Olympic Park Tower Observatory</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Montréal Science Centre visit</a:t>
            </a:r>
            <a:endParaRPr/>
          </a:p>
          <a:p>
            <a:pPr marL="0" marR="0" lvl="0" indent="-88900" algn="l" rtl="0">
              <a:spcBef>
                <a:spcPts val="0"/>
              </a:spcBef>
              <a:spcAft>
                <a:spcPts val="0"/>
              </a:spcAft>
              <a:buClr>
                <a:schemeClr val="dk1"/>
              </a:buClr>
              <a:buSzPts val="1400"/>
              <a:buFont typeface="Arial"/>
              <a:buChar char="•"/>
            </a:pPr>
            <a:r>
              <a:rPr lang="en-US" sz="1400">
                <a:solidFill>
                  <a:schemeClr val="dk1"/>
                </a:solidFill>
                <a:latin typeface="Book Antiqua"/>
                <a:ea typeface="Book Antiqua"/>
                <a:cs typeface="Book Antiqua"/>
                <a:sym typeface="Book Antiqua"/>
              </a:rPr>
              <a:t>Dinner</a:t>
            </a:r>
            <a:endParaRPr/>
          </a:p>
          <a:p>
            <a:pPr marL="0" marR="0" lvl="0" indent="0" algn="l" rtl="0">
              <a:spcBef>
                <a:spcPts val="0"/>
              </a:spcBef>
              <a:spcAft>
                <a:spcPts val="0"/>
              </a:spcAft>
              <a:buClr>
                <a:schemeClr val="dk1"/>
              </a:buClr>
              <a:buSzPts val="1400"/>
              <a:buFont typeface="Arial"/>
              <a:buNone/>
            </a:pPr>
            <a:endParaRPr sz="1400">
              <a:solidFill>
                <a:schemeClr val="dk1"/>
              </a:solidFill>
              <a:latin typeface="Book Antiqua"/>
              <a:ea typeface="Book Antiqua"/>
              <a:cs typeface="Book Antiqua"/>
              <a:sym typeface="Book Antiqua"/>
            </a:endParaRPr>
          </a:p>
        </p:txBody>
      </p:sp>
      <p:sp>
        <p:nvSpPr>
          <p:cNvPr id="358" name="Google Shape;358;p51"/>
          <p:cNvSpPr/>
          <p:nvPr/>
        </p:nvSpPr>
        <p:spPr>
          <a:xfrm>
            <a:off x="5853113" y="6394450"/>
            <a:ext cx="2071687" cy="2778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F99901"/>
                </a:solidFill>
                <a:latin typeface="Georgia"/>
                <a:ea typeface="Georgia"/>
                <a:cs typeface="Georgia"/>
                <a:sym typeface="Georgia"/>
              </a:rPr>
              <a:t>the experience is everything</a:t>
            </a:r>
            <a:endParaRPr/>
          </a:p>
        </p:txBody>
      </p:sp>
      <p:pic>
        <p:nvPicPr>
          <p:cNvPr id="359" name="Google Shape;359;p51" descr="http://www.hotelscheap.org/discount-travel-blog/wp-content/uploads/2008/06/montreal-biodome.jpg"/>
          <p:cNvPicPr preferRelativeResize="0"/>
          <p:nvPr/>
        </p:nvPicPr>
        <p:blipFill rotWithShape="1">
          <a:blip r:embed="rId3">
            <a:alphaModFix/>
          </a:blip>
          <a:srcRect l="6461" r="5392"/>
          <a:stretch/>
        </p:blipFill>
        <p:spPr>
          <a:xfrm>
            <a:off x="1365738" y="1672250"/>
            <a:ext cx="2590800" cy="2514600"/>
          </a:xfrm>
          <a:prstGeom prst="rect">
            <a:avLst/>
          </a:prstGeom>
          <a:noFill/>
          <a:ln>
            <a:noFill/>
          </a:ln>
          <a:effectLst>
            <a:outerShdw blurRad="292100" dist="139700" dir="2700000" algn="tl" rotWithShape="0">
              <a:srgbClr val="333333">
                <a:alpha val="64705"/>
              </a:srgbClr>
            </a:outerShdw>
          </a:effectLst>
        </p:spPr>
      </p:pic>
      <p:sp>
        <p:nvSpPr>
          <p:cNvPr id="360" name="Google Shape;360;p51"/>
          <p:cNvSpPr txBox="1"/>
          <p:nvPr/>
        </p:nvSpPr>
        <p:spPr>
          <a:xfrm>
            <a:off x="1365738" y="635591"/>
            <a:ext cx="7696200" cy="914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accent6"/>
                </a:solidFill>
                <a:latin typeface="Book Antiqua"/>
                <a:ea typeface="Book Antiqua"/>
                <a:cs typeface="Book Antiqua"/>
                <a:sym typeface="Book Antiqua"/>
              </a:rPr>
              <a:t>Tour Itinerary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2"/>
          <p:cNvSpPr txBox="1">
            <a:spLocks noGrp="1"/>
          </p:cNvSpPr>
          <p:nvPr>
            <p:ph type="title"/>
          </p:nvPr>
        </p:nvSpPr>
        <p:spPr>
          <a:xfrm>
            <a:off x="457200" y="274638"/>
            <a:ext cx="8229600" cy="1143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endParaRPr/>
          </a:p>
        </p:txBody>
      </p:sp>
      <p:pic>
        <p:nvPicPr>
          <p:cNvPr id="367" name="Google Shape;367;p52"/>
          <p:cNvPicPr preferRelativeResize="0"/>
          <p:nvPr/>
        </p:nvPicPr>
        <p:blipFill>
          <a:blip r:embed="rId3">
            <a:alphaModFix/>
          </a:blip>
          <a:stretch>
            <a:fillRect/>
          </a:stretch>
        </p:blipFill>
        <p:spPr>
          <a:xfrm>
            <a:off x="2115325" y="3582425"/>
            <a:ext cx="2456675" cy="3275575"/>
          </a:xfrm>
          <a:prstGeom prst="rect">
            <a:avLst/>
          </a:prstGeom>
          <a:noFill/>
          <a:ln>
            <a:noFill/>
          </a:ln>
        </p:spPr>
      </p:pic>
      <p:sp>
        <p:nvSpPr>
          <p:cNvPr id="368" name="Google Shape;368;p52"/>
          <p:cNvSpPr txBox="1"/>
          <p:nvPr/>
        </p:nvSpPr>
        <p:spPr>
          <a:xfrm>
            <a:off x="5122900" y="900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9" name="Google Shape;369;p52"/>
          <p:cNvPicPr preferRelativeResize="0"/>
          <p:nvPr/>
        </p:nvPicPr>
        <p:blipFill>
          <a:blip r:embed="rId4">
            <a:alphaModFix/>
          </a:blip>
          <a:stretch>
            <a:fillRect/>
          </a:stretch>
        </p:blipFill>
        <p:spPr>
          <a:xfrm>
            <a:off x="259250" y="274638"/>
            <a:ext cx="4665701" cy="3498748"/>
          </a:xfrm>
          <a:prstGeom prst="rect">
            <a:avLst/>
          </a:prstGeom>
          <a:noFill/>
          <a:ln>
            <a:noFill/>
          </a:ln>
        </p:spPr>
      </p:pic>
      <p:sp>
        <p:nvSpPr>
          <p:cNvPr id="370" name="Google Shape;370;p52"/>
          <p:cNvSpPr txBox="1"/>
          <p:nvPr/>
        </p:nvSpPr>
        <p:spPr>
          <a:xfrm>
            <a:off x="392225" y="9007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1" name="Google Shape;371;p52"/>
          <p:cNvPicPr preferRelativeResize="0"/>
          <p:nvPr/>
        </p:nvPicPr>
        <p:blipFill>
          <a:blip r:embed="rId5">
            <a:alphaModFix/>
          </a:blip>
          <a:stretch>
            <a:fillRect/>
          </a:stretch>
        </p:blipFill>
        <p:spPr>
          <a:xfrm>
            <a:off x="152400" y="3925786"/>
            <a:ext cx="2084860" cy="2779814"/>
          </a:xfrm>
          <a:prstGeom prst="rect">
            <a:avLst/>
          </a:prstGeom>
          <a:noFill/>
          <a:ln>
            <a:noFill/>
          </a:ln>
        </p:spPr>
      </p:pic>
      <p:sp>
        <p:nvSpPr>
          <p:cNvPr id="372" name="Google Shape;372;p52"/>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3" name="Google Shape;373;p52"/>
          <p:cNvPicPr preferRelativeResize="0"/>
          <p:nvPr/>
        </p:nvPicPr>
        <p:blipFill>
          <a:blip r:embed="rId5">
            <a:alphaModFix/>
          </a:blip>
          <a:stretch>
            <a:fillRect/>
          </a:stretch>
        </p:blipFill>
        <p:spPr>
          <a:xfrm>
            <a:off x="4662649" y="1128176"/>
            <a:ext cx="3789526" cy="5052701"/>
          </a:xfrm>
          <a:prstGeom prst="rect">
            <a:avLst/>
          </a:prstGeom>
          <a:noFill/>
          <a:ln>
            <a:noFill/>
          </a:ln>
        </p:spPr>
      </p:pic>
      <p:sp>
        <p:nvSpPr>
          <p:cNvPr id="374" name="Google Shape;374;p52"/>
          <p:cNvSpPr txBox="1"/>
          <p:nvPr/>
        </p:nvSpPr>
        <p:spPr>
          <a:xfrm>
            <a:off x="457200" y="4572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1080</Words>
  <Application>Microsoft Office PowerPoint</Application>
  <PresentationFormat>On-screen Show (4:3)</PresentationFormat>
  <Paragraphs>303</Paragraphs>
  <Slides>23</Slides>
  <Notes>23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Book Antiqua</vt:lpstr>
      <vt:lpstr>Verdana</vt:lpstr>
      <vt:lpstr>Arial</vt:lpstr>
      <vt:lpstr>Cambria</vt:lpstr>
      <vt:lpstr>Georgia</vt:lpstr>
      <vt:lpstr>Calibri</vt:lpstr>
      <vt:lpstr>Merriweather Sans</vt:lpstr>
      <vt:lpstr>Courier New</vt:lpstr>
      <vt:lpstr>Office Theme</vt:lpstr>
      <vt:lpstr>1_Custom Design</vt:lpstr>
      <vt:lpstr>Custom Design</vt:lpstr>
      <vt:lpstr>PowerPoint Presentation</vt:lpstr>
      <vt:lpstr>PowerPoint Presentation</vt:lpstr>
      <vt:lpstr>Passports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Trahan</dc:creator>
  <cp:lastModifiedBy>Julie Trahan</cp:lastModifiedBy>
  <cp:revision>1</cp:revision>
  <dcterms:modified xsi:type="dcterms:W3CDTF">2018-11-07T16:34:39Z</dcterms:modified>
</cp:coreProperties>
</file>